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3" r:id="rId5"/>
    <p:sldId id="266" r:id="rId6"/>
    <p:sldId id="265" r:id="rId7"/>
    <p:sldId id="276" r:id="rId8"/>
    <p:sldId id="277" r:id="rId9"/>
    <p:sldId id="268" r:id="rId10"/>
    <p:sldId id="269" r:id="rId11"/>
    <p:sldId id="270" r:id="rId12"/>
    <p:sldId id="272" r:id="rId13"/>
    <p:sldId id="27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8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3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0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0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2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6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5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8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9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13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F1F4-4392-43BF-A65C-A4C91AAD07DE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718FC-8DD4-42B3-B643-DFDF8D589C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0312" y="319725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Georgia" panose="02040502050405020303" pitchFamily="18" charset="0"/>
              </a:rPr>
              <a:t>Познавательно-творческий проект </a:t>
            </a:r>
            <a:br>
              <a:rPr lang="ru-RU" sz="4800" b="1" dirty="0" smtClean="0">
                <a:latin typeface="Georgia" panose="02040502050405020303" pitchFamily="18" charset="0"/>
              </a:rPr>
            </a:br>
            <a:r>
              <a:rPr lang="ru-RU" sz="3200" b="1" dirty="0" smtClean="0">
                <a:latin typeface="Georgia" panose="02040502050405020303" pitchFamily="18" charset="0"/>
              </a:rPr>
              <a:t>«Как мы знакомим детей с творчеством</a:t>
            </a:r>
            <a:br>
              <a:rPr lang="ru-RU" sz="3200" b="1" dirty="0" smtClean="0">
                <a:latin typeface="Georgia" panose="02040502050405020303" pitchFamily="18" charset="0"/>
              </a:rPr>
            </a:br>
            <a:r>
              <a:rPr lang="ru-RU" sz="3200" b="1" dirty="0" smtClean="0">
                <a:latin typeface="Georgia" panose="02040502050405020303" pitchFamily="18" charset="0"/>
              </a:rPr>
              <a:t>С. Я. Маршака»</a:t>
            </a:r>
            <a:endParaRPr lang="ru-RU" sz="3200" b="1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90221" y="5433526"/>
            <a:ext cx="4746172" cy="1159964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latin typeface="Georgia" panose="02040502050405020303" pitchFamily="18" charset="0"/>
              </a:rPr>
              <a:t>Составили воспитатели:</a:t>
            </a:r>
          </a:p>
          <a:p>
            <a:pPr algn="r"/>
            <a:r>
              <a:rPr lang="ru-RU" sz="2000" b="1" dirty="0" smtClean="0">
                <a:latin typeface="Georgia" panose="02040502050405020303" pitchFamily="18" charset="0"/>
              </a:rPr>
              <a:t>Кудрявцева И.В.</a:t>
            </a:r>
          </a:p>
          <a:p>
            <a:pPr algn="r"/>
            <a:r>
              <a:rPr lang="ru-RU" sz="2000" b="1" dirty="0" err="1" smtClean="0">
                <a:latin typeface="Georgia" panose="02040502050405020303" pitchFamily="18" charset="0"/>
              </a:rPr>
              <a:t>Барканова</a:t>
            </a:r>
            <a:r>
              <a:rPr lang="ru-RU" sz="2000" b="1" dirty="0" smtClean="0">
                <a:latin typeface="Georgia" panose="02040502050405020303" pitchFamily="18" charset="0"/>
              </a:rPr>
              <a:t> </a:t>
            </a:r>
            <a:r>
              <a:rPr lang="ru-RU" sz="2000" b="1" dirty="0">
                <a:latin typeface="Georgia" panose="02040502050405020303" pitchFamily="18" charset="0"/>
              </a:rPr>
              <a:t>Т</a:t>
            </a:r>
            <a:r>
              <a:rPr lang="ru-RU" sz="2000" b="1" dirty="0" smtClean="0">
                <a:latin typeface="Georgia" panose="02040502050405020303" pitchFamily="18" charset="0"/>
              </a:rPr>
              <a:t>.В.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s://cdn1.ozone.ru/s3/multimedia-a/60177294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178" y="3801979"/>
            <a:ext cx="2522083" cy="252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uklit.ru/covers/52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7891" y="2707325"/>
            <a:ext cx="2398837" cy="25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nigi.infourok.ru/upload/iblock/f10/f10acd254df23ed403b0e59974a9d3f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8971" y="2710281"/>
            <a:ext cx="2101942" cy="20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2" descr="https://www.tokkoro.com/picsup/377335-fall-free-images-pictures.png"/>
          <p:cNvSpPr>
            <a:spLocks noChangeAspect="1" noChangeArrowheads="1"/>
          </p:cNvSpPr>
          <p:nvPr/>
        </p:nvSpPr>
        <p:spPr bwMode="auto">
          <a:xfrm>
            <a:off x="155575" y="-144463"/>
            <a:ext cx="6211414" cy="62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70" name="Picture 46" descr="https://img-fotki.yandex.ru/get/5905/olesya-saf.99/0_6c468_e853ed10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7" y="2409371"/>
            <a:ext cx="3884911" cy="418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7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332" y="4499812"/>
            <a:ext cx="3535781" cy="21417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Викторина 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«Путешествие в мир  сказок С. Я. Маршака»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50" y="553452"/>
            <a:ext cx="4079963" cy="3416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624" y="553452"/>
            <a:ext cx="3732565" cy="35906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75947" y="4499812"/>
            <a:ext cx="5329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Совместная работа родителей и детей</a:t>
            </a:r>
            <a:b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«Альбом иллюстраций по сказкам </a:t>
            </a:r>
            <a:b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С. Я. Маршака»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3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514" y="510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Игра-драматизация 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по произведению С.Я. Маршака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 «Кто колечко найдёт?»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612" y="464713"/>
            <a:ext cx="1996854" cy="2084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05" y="560833"/>
            <a:ext cx="2182511" cy="2765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896" y="500675"/>
            <a:ext cx="1642123" cy="2481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622" y="282856"/>
            <a:ext cx="1815291" cy="244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3" y="3984621"/>
            <a:ext cx="1799333" cy="2356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702" y="4113082"/>
            <a:ext cx="1780665" cy="2534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07" y="3017451"/>
            <a:ext cx="2787198" cy="20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83" y="512524"/>
            <a:ext cx="10515600" cy="8385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Результативность проекта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1240972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повысился интерес к произведениям художественной литературы. Дети всё больше  проявляют инициативу в чтении стихов наизусть, лучше понимают их смысл,  называют свои любимые стихи и объясняют, почему именно это стихотворение им нравится. Кроме этого, дети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научились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делать свои выводы, первые умозаключения,  высказывать идеи и предположения. В результате  увеличился их словарный запас, значительно возросла речевая активность и речь детей стала более эмоциональной и отзывчивой.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У детей  сформировалось бережное отношение к книге, они закрепили правила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пользования ею.  Дети начали  воспринимать книгу не только как развлечение, но и как источник знаний.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У родителей укрепилось желание сотрудничать с педагогами в целях гармоничного развития и воспитания их детей.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52898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«Спасибо за внимание!»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412" y="903627"/>
            <a:ext cx="4820960" cy="4504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137" y="182880"/>
            <a:ext cx="10515600" cy="6064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Актуальность проекта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669278"/>
            <a:ext cx="12192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Дошкольное детство - важный этап в воспитании внимательного, чуткого читателя, любящего книгу.  Именно книга помогает ребёнку познавать мир и себя в нем, формировать нравственные чувства и оценки, развивать восприятие художественного слова. В связи с этим творчество С. Я. Маршака наиболее соответствует потребностям ребенка в освоении им многих сторон жизни. Писатель большую часть своих произведений посвятил детям. Они насыщены познавательным материалом: загадки, игры, шутки, считалки, сказки, социальные диалоги. Во многих сказках и стихах заключены воспитательные нотки, правила поведения, высмеивание неправильных человеческих качеств.  Часто юмор Маршака помогает ребенку и воспитателю выйти из сложной ситуации, посмеяться над собой, задуматься о том, правильно ли мы иногда поступаем.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В связи с вышеперечисленными преимуществами творчества советского писателя С. Маршака была выбрана тема данного проекта.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Современные родители уделяют мало внимания творчеству детских советских поэтов и писателей, т. к. считают их произведения устаревшими и неинтересными для детей XXI века. Данным проектом хотелось бы доказать актуальность и современность стихов С. Я. Маршака, их музыкальность, ритм и необыкновенный юмор.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98" y="3874169"/>
            <a:ext cx="3381447" cy="2373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Просмотр презентации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 «С. Я. Маршак  - детский поэт и сказочник»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98" y="421105"/>
            <a:ext cx="3159365" cy="3260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901" y="421105"/>
            <a:ext cx="3117584" cy="32130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8495" y="403591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Просмотр театра на фланелеграфе «Сказка  о глупом мышонке»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7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017" y="52506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Читаем произведения С. Я. Маршака и рассматриваем иллюстрации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23" y="336506"/>
            <a:ext cx="4586514" cy="5064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700" y="380098"/>
            <a:ext cx="4620279" cy="50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252" y="53028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Закрепляем знания о творчестве С.Я.Маршака в продуктивной деятельности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027" y="347506"/>
            <a:ext cx="517289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8" y="3753853"/>
            <a:ext cx="3238602" cy="28037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Рисование по мотивам «Детки в клетке»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5" y="723324"/>
            <a:ext cx="4040705" cy="3030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04" y="603007"/>
            <a:ext cx="4208575" cy="3150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49978" y="437279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Пластилинография </a:t>
            </a:r>
            <a:br>
              <a:rPr lang="ru-RU" sz="2800" b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по произведению </a:t>
            </a:r>
            <a:br>
              <a:rPr lang="ru-RU" sz="2800" b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itchFamily="18" charset="0"/>
                <a:ea typeface="+mj-ea"/>
                <a:cs typeface="+mj-cs"/>
              </a:rPr>
              <a:t>«Круглый год»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2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248" y="3994484"/>
            <a:ext cx="4150436" cy="12028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Лепка по стихотворению</a:t>
            </a:r>
            <a:br>
              <a:rPr lang="ru-RU" sz="2800" b="1" dirty="0" smtClean="0"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> «Мой весёлый, звонкий мяч»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79" y="601580"/>
            <a:ext cx="3016059" cy="3019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558" y="445169"/>
            <a:ext cx="3001852" cy="3819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97642" y="4716379"/>
            <a:ext cx="72951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Совместная работа детей и воспитателя</a:t>
            </a:r>
            <a:b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 по сюжету произведения </a:t>
            </a:r>
            <a:b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latin typeface="Georgia" panose="02040502050405020303" pitchFamily="18" charset="0"/>
                <a:ea typeface="+mj-ea"/>
                <a:cs typeface="+mj-cs"/>
              </a:rPr>
              <a:t>«Усатый полосатый»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94" y="52245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</a:rPr>
              <a:t>Уголок по проекту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36" y="247314"/>
            <a:ext cx="5323931" cy="522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269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Georgia" panose="02040502050405020303" pitchFamily="18" charset="0"/>
              </a:rPr>
              <a:t>Фото-акция </a:t>
            </a:r>
            <a:br>
              <a:rPr lang="ru-RU" sz="2800" b="1" dirty="0" smtClean="0">
                <a:latin typeface="Georgia" panose="02040502050405020303" pitchFamily="18" charset="0"/>
              </a:rPr>
            </a:br>
            <a:r>
              <a:rPr lang="ru-RU" sz="2800" b="1" dirty="0" smtClean="0">
                <a:latin typeface="Georgia" panose="02040502050405020303" pitchFamily="18" charset="0"/>
              </a:rPr>
              <a:t>«Читаем сказки С. Я. Маршака дома»</a:t>
            </a:r>
            <a:endParaRPr lang="ru-RU" sz="2800" b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24" y="712677"/>
            <a:ext cx="1856071" cy="2474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485" y="205000"/>
            <a:ext cx="2250027" cy="2378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873" y="3167221"/>
            <a:ext cx="1926844" cy="2551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982" y="297903"/>
            <a:ext cx="2923229" cy="2192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55" y="3871262"/>
            <a:ext cx="1916807" cy="2564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519" y="1853079"/>
            <a:ext cx="2728403" cy="2668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17895" y="2928213"/>
            <a:ext cx="1878009" cy="25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329</Words>
  <Application>Microsoft Office PowerPoint</Application>
  <PresentationFormat>Широкоэкранный</PresentationFormat>
  <Paragraphs>26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Times New Roman</vt:lpstr>
      <vt:lpstr>Тема Office</vt:lpstr>
      <vt:lpstr>Познавательно-творческий проект  «Как мы знакомим детей с творчеством С. Я. Маршака»</vt:lpstr>
      <vt:lpstr>Актуальность проекта</vt:lpstr>
      <vt:lpstr>Просмотр презентации  «С. Я. Маршак  - детский поэт и сказочник»</vt:lpstr>
      <vt:lpstr>Читаем произведения С. Я. Маршака и рассматриваем иллюстрации</vt:lpstr>
      <vt:lpstr>Закрепляем знания о творчестве С.Я.Маршака в продуктивной деятельности</vt:lpstr>
      <vt:lpstr>Рисование по мотивам «Детки в клетке»</vt:lpstr>
      <vt:lpstr>Лепка по стихотворению  «Мой весёлый, звонкий мяч»</vt:lpstr>
      <vt:lpstr>Уголок по проекту</vt:lpstr>
      <vt:lpstr>Фото-акция  «Читаем сказки С. Я. Маршака дома»</vt:lpstr>
      <vt:lpstr>Викторина  «Путешествие в мир  сказок С. Я. Маршака»</vt:lpstr>
      <vt:lpstr>Игра-драматизация  по произведению С.Я. Маршака  «Кто колечко найдёт?»</vt:lpstr>
      <vt:lpstr>Результативность проекта</vt:lpstr>
      <vt:lpstr>«Спасибо за внимание!»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55</cp:revision>
  <dcterms:created xsi:type="dcterms:W3CDTF">2020-10-27T06:10:42Z</dcterms:created>
  <dcterms:modified xsi:type="dcterms:W3CDTF">2020-11-25T19:04:54Z</dcterms:modified>
</cp:coreProperties>
</file>