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85" r:id="rId8"/>
    <p:sldId id="286" r:id="rId9"/>
    <p:sldId id="288" r:id="rId10"/>
    <p:sldId id="287" r:id="rId11"/>
    <p:sldId id="262" r:id="rId12"/>
    <p:sldId id="261" r:id="rId13"/>
    <p:sldId id="280" r:id="rId14"/>
    <p:sldId id="281" r:id="rId15"/>
    <p:sldId id="263" r:id="rId16"/>
    <p:sldId id="278" r:id="rId17"/>
    <p:sldId id="282" r:id="rId18"/>
    <p:sldId id="265" r:id="rId19"/>
    <p:sldId id="274" r:id="rId20"/>
    <p:sldId id="267" r:id="rId21"/>
    <p:sldId id="275" r:id="rId22"/>
    <p:sldId id="276" r:id="rId23"/>
    <p:sldId id="268" r:id="rId24"/>
    <p:sldId id="279" r:id="rId25"/>
    <p:sldId id="283" r:id="rId26"/>
    <p:sldId id="270" r:id="rId27"/>
    <p:sldId id="284" r:id="rId28"/>
    <p:sldId id="266" r:id="rId29"/>
    <p:sldId id="271" r:id="rId30"/>
    <p:sldId id="272" r:id="rId31"/>
    <p:sldId id="27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874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50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219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892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794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732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416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564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671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27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219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6FAB-06EF-4B6E-B0D6-9E15164E755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4075A-AE59-4724-8957-0A2B596CD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52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0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60310" y="1122363"/>
            <a:ext cx="905529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«ЛЮБИМЫЕ УГОЛКИ РОДНОГО ГОРОДА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Садова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Швыдкова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 Войтович О.М.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Вышний Волочек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 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hotosight.ru/sight/2003/08/26/283546.jpg"/>
          <p:cNvPicPr>
            <a:picLocks noChangeAspect="1" noChangeArrowheads="1"/>
          </p:cNvPicPr>
          <p:nvPr/>
        </p:nvPicPr>
        <p:blipFill>
          <a:blip r:embed="rId3"/>
          <a:srcRect l="4727" t="5689" r="5236" b="6360"/>
          <a:stretch>
            <a:fillRect/>
          </a:stretch>
        </p:blipFill>
        <p:spPr bwMode="auto">
          <a:xfrm>
            <a:off x="461888" y="4099653"/>
            <a:ext cx="3390314" cy="275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im0-tub-ru.yandex.net/i?id=2edd1e61c005695afd39fb18533a348c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1121" y="5039290"/>
            <a:ext cx="2729131" cy="181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058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01554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«Мой любимый уголок родного города» – помощь родителей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9" descr="C:\Users\пользователь\Desktop\Фото для проекта\Фото  город\IMG-20210321-WA0000.jpg"/>
          <p:cNvPicPr>
            <a:picLocks noGrp="1"/>
          </p:cNvPicPr>
          <p:nvPr>
            <p:ph idx="1"/>
          </p:nvPr>
        </p:nvPicPr>
        <p:blipFill>
          <a:blip r:embed="rId3"/>
          <a:srcRect b="23527"/>
          <a:stretch>
            <a:fillRect/>
          </a:stretch>
        </p:blipFill>
        <p:spPr bwMode="auto">
          <a:xfrm>
            <a:off x="1162767" y="1758462"/>
            <a:ext cx="3015338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ользователь\Desktop\Фото для проекта\Фото  город\IMG-20210321-WA0002.jpg"/>
          <p:cNvPicPr/>
          <p:nvPr/>
        </p:nvPicPr>
        <p:blipFill>
          <a:blip r:embed="rId4"/>
          <a:srcRect t="4570" b="21822"/>
          <a:stretch>
            <a:fillRect/>
          </a:stretch>
        </p:blipFill>
        <p:spPr bwMode="auto">
          <a:xfrm>
            <a:off x="4539010" y="2208628"/>
            <a:ext cx="3352965" cy="381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ользователь\Desktop\Фото для проекта\Фото  город\IMG-20210321-WA000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1533" y="2433711"/>
            <a:ext cx="2839569" cy="364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39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ПРАКТИЧЕСКИЙ.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4142" y="1146412"/>
            <a:ext cx="8569657" cy="503055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ответов на поставленные вопросы разными способами, через </a:t>
            </a:r>
          </a:p>
          <a:p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практическую деятельность детей.</a:t>
            </a:r>
          </a:p>
          <a:p>
            <a:pPr>
              <a:buNone/>
            </a:pP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8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проблемную ситуацию;</a:t>
            </a:r>
          </a:p>
          <a:p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познавательные способности у детей в  </a:t>
            </a:r>
          </a:p>
          <a:p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совместной исследовательской деятельности;</a:t>
            </a:r>
          </a:p>
          <a:p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уголок по теме проекта материалами;</a:t>
            </a:r>
          </a:p>
          <a:p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аккуратность при выполнении работ по теме проекта</a:t>
            </a:r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26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4726" y="1228300"/>
            <a:ext cx="8709074" cy="435133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возникновения родного города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 любимый город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«Герб Вышнего Волочка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деятельность: поиск информации, изучение литературы, рассматривание фотографий о родном городе: </a:t>
            </a: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какой улице я живу»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«Чьими именами, знаменитых людей, названы улицы города» (совместно с родителями)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исследователи»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какие достопримечательности ест в нашем городе, чем они интересны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презентаций: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города Вышний Волочек»,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«Достопримечательности родного города»,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«Улицы родного города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«Любимые места родного города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Вышний Волочек»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33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4"/>
          </a:xfrm>
        </p:spPr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пользователь\Desktop\116PHOTO\SAM_629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8460" y="369966"/>
            <a:ext cx="5446242" cy="408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554" y="2317651"/>
            <a:ext cx="5462954" cy="409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833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4"/>
          </a:xfrm>
        </p:spPr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пользователь\Desktop\Фото для проекта\20210402_1032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56" y="464399"/>
            <a:ext cx="5311678" cy="371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Фото для проекта\20210402_1033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4025" y="2855742"/>
            <a:ext cx="5711485" cy="364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833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38" y="1825625"/>
            <a:ext cx="8540262" cy="435133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«Интересные уголки родного города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«Если ты потерялся в городе, что делать?»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 городу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«Памятные места»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родителями)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 городу»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«Экскурсия по родному городу»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«Телевидение –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«Любимые места родного города»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«Гербы Тверской области»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картинку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«Где находится памятник?»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Словесная: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свой адрес»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«Угадай, где я нахожусь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0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пользователь\Desktop\Фото для проекта\20210402_1015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546" r="5822"/>
          <a:stretch>
            <a:fillRect/>
          </a:stretch>
        </p:blipFill>
        <p:spPr bwMode="auto">
          <a:xfrm>
            <a:off x="703386" y="618978"/>
            <a:ext cx="4971647" cy="299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Фото для проекта\20210402_1017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0295" y="703384"/>
            <a:ext cx="5528603" cy="291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Фото для проекта\20210402_1030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685736"/>
            <a:ext cx="4586068" cy="289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210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пользователь\Desktop\Фото для проекта\20210331_101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7237" y="630512"/>
            <a:ext cx="3502855" cy="590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пользователь\Desktop\Фото для проекта\20210331_154712.jpg"/>
          <p:cNvPicPr/>
          <p:nvPr/>
        </p:nvPicPr>
        <p:blipFill>
          <a:blip r:embed="rId4" cstate="print"/>
          <a:srcRect l="9300" r="18546"/>
          <a:stretch>
            <a:fillRect/>
          </a:stretch>
        </p:blipFill>
        <p:spPr bwMode="auto">
          <a:xfrm>
            <a:off x="604911" y="590843"/>
            <a:ext cx="6175717" cy="414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210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рассказыванию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«Город, в котором я живу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«Составление творческих рассказов «Как я люблю отдыхать в родном городе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отгадывание загадок на тему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«Мои любимые места в моем городе»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Словесная 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о родном городе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83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Фото для проекта\20210331_1001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380"/>
          <a:stretch>
            <a:fillRect/>
          </a:stretch>
        </p:blipFill>
        <p:spPr bwMode="auto">
          <a:xfrm>
            <a:off x="703385" y="1153549"/>
            <a:ext cx="7200256" cy="361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Фото для проекта\20210331_100643.jpg"/>
          <p:cNvPicPr/>
          <p:nvPr/>
        </p:nvPicPr>
        <p:blipFill>
          <a:blip r:embed="rId4" cstate="print"/>
          <a:srcRect t="6227"/>
          <a:stretch>
            <a:fillRect/>
          </a:stretch>
        </p:blipFill>
        <p:spPr bwMode="auto">
          <a:xfrm>
            <a:off x="8060788" y="1195753"/>
            <a:ext cx="2698388" cy="534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583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76"/>
            <a:ext cx="12192000" cy="73288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2200" y="1825625"/>
            <a:ext cx="8991600" cy="435133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условиях, когда происходят глубочайшие изменения в жизни общества, одним из центральных направлений работы с подрастающим поколением становится патриотическое воспитание.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 воспитании патриотизма - накопление детьми социального опыта жизни в своем городе, приобщение к миру его культуры. 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является наиболее благоприятным для эмоционально-психологического воздействия на патриотические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8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77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 эстетическое развитие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«Улица, на которой я живу- мой дом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«Район, в котором находится наш детский сад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«Сказочные дома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рисунков: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в котором я живу»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4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льзователь\Desktop\Фото для проекта\20210329_0953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462" y="1153550"/>
            <a:ext cx="9011815" cy="443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954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пользователь\Desktop\Фото для проекта\20210326_1527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616"/>
          <a:stretch>
            <a:fillRect/>
          </a:stretch>
        </p:blipFill>
        <p:spPr bwMode="auto">
          <a:xfrm>
            <a:off x="506438" y="407963"/>
            <a:ext cx="5367470" cy="270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Фото для проекта\20210331_101246.jpg"/>
          <p:cNvPicPr/>
          <p:nvPr/>
        </p:nvPicPr>
        <p:blipFill>
          <a:blip r:embed="rId4" cstate="print"/>
          <a:srcRect l="16676" r="1710"/>
          <a:stretch>
            <a:fillRect/>
          </a:stretch>
        </p:blipFill>
        <p:spPr bwMode="auto">
          <a:xfrm>
            <a:off x="4853354" y="2813538"/>
            <a:ext cx="6696222" cy="383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954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Малечина-калечина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«Горелки», «Ручеек»,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«Заря – зарница», «Петушки», «Жмурки», «Золотые ворота», «Гуси-лебеди».</a:t>
            </a:r>
          </a:p>
        </p:txBody>
      </p:sp>
    </p:spTree>
    <p:extLst>
      <p:ext uri="{BB962C8B-B14F-4D97-AF65-F5344CB8AC3E}">
        <p14:creationId xmlns="" xmlns:p14="http://schemas.microsoft.com/office/powerpoint/2010/main" val="40884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ользователь\Desktop\Фото для проекта\20210331_1537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218" t="27354" r="25607"/>
          <a:stretch>
            <a:fillRect/>
          </a:stretch>
        </p:blipFill>
        <p:spPr bwMode="auto">
          <a:xfrm>
            <a:off x="5493149" y="3080825"/>
            <a:ext cx="6186101" cy="35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116PHOTO\SAM_7070.JPG"/>
          <p:cNvPicPr/>
          <p:nvPr/>
        </p:nvPicPr>
        <p:blipFill>
          <a:blip r:embed="rId4" cstate="print"/>
          <a:srcRect l="11224" t="17735"/>
          <a:stretch>
            <a:fillRect/>
          </a:stretch>
        </p:blipFill>
        <p:spPr bwMode="auto">
          <a:xfrm>
            <a:off x="520505" y="365761"/>
            <a:ext cx="5613009" cy="36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84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по теме проекта в группе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пользователь\Desktop\Фото для проекта\20210402_1028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329"/>
          <a:stretch>
            <a:fillRect/>
          </a:stretch>
        </p:blipFill>
        <p:spPr bwMode="auto">
          <a:xfrm>
            <a:off x="8102989" y="602808"/>
            <a:ext cx="2897945" cy="590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Фото для проекта\20210402_1029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7891" y="1480770"/>
            <a:ext cx="5718151" cy="418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84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ОБОБЩАЮЩИЙ 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(заключительный)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9840" y="1825625"/>
            <a:ext cx="882396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Обобщение результатов работы в игровой форме, их анализ, закрепление полученных знаний, формулировка выводов. </a:t>
            </a:r>
          </a:p>
          <a:p>
            <a:pPr marL="0" indent="0"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способности;</a:t>
            </a: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анализировать, обобщать и делать простейшие выводы;</a:t>
            </a: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наблюдательность и любознательность, познавательной активности;</a:t>
            </a: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в различных видах деятельности.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мероприятия проекта:</a:t>
            </a:r>
          </a:p>
          <a:p>
            <a:r>
              <a:rPr lang="ru-RU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«Что мы знаем о своем городе?»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45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 Что мы знаем о своем городе» - итоговое мероприятие.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пользователь\Desktop\Фото для проекта\20210331_1542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7773"/>
          <a:stretch>
            <a:fillRect/>
          </a:stretch>
        </p:blipFill>
        <p:spPr bwMode="auto">
          <a:xfrm>
            <a:off x="8117058" y="1291052"/>
            <a:ext cx="3052689" cy="512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пользователь\Desktop\Фото для проекта\20210331_153308.jpg"/>
          <p:cNvPicPr/>
          <p:nvPr/>
        </p:nvPicPr>
        <p:blipFill>
          <a:blip r:embed="rId4" cstate="print"/>
          <a:srcRect t="39558" b="7182"/>
          <a:stretch>
            <a:fillRect/>
          </a:stretch>
        </p:blipFill>
        <p:spPr bwMode="auto">
          <a:xfrm>
            <a:off x="3214491" y="1597708"/>
            <a:ext cx="4522739" cy="4887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84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332" y="590843"/>
            <a:ext cx="9453490" cy="16459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 проекта 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«Любимые уголки родного город»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 были достигнуты: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363371"/>
            <a:ext cx="10439400" cy="3813591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знаний о родном городе, о его объектах и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достопримечательностях.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интерес к своей малой  Родине – к своему городу.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богатый материал по теме проекта;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пополнился словарный запас детей;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68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47671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 ПРОЕКТА: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3034" y="1825625"/>
            <a:ext cx="906076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полученные во время проекта, помогли повысить значимость патриотического воспитания детей, формированию патриотических чувств у дошкольников. Родители и воспитатели убедились в том, насколько актуальна тема изучения родного города. Проект заинтересовал детей и взрослых, сплотил родителей и детей в воспитании будущих граждан своего города и страны.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этапы проекта прошли через разные виды деятельности, использовался развивающий, дифференцированный подход к каждому ребёнку. Родители вместе с детьми представили очень интересную информацию по теме 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«Улицы нашего города»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сопровождали свои рассказы показом фотографий о родном городе.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88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 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целенаправленной и системной работы по расширению знаний детей о своём родном городе, осуществляется приобщение дошкольников к истории и культуре родного края, местным достопримечательностям, воспитываются любовь и уважение, а также привязанность к своей малой Родине. Благодаря этому осуществляется комплексный подход к воспитанию детей в духе патриотизма.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48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проекта: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планируем продолжить работу по знакомству с городом и его окрестностями.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get-zen_doc/1584893/pub_5f86b8ba9cd6237d3021cfd4_5f87dd4d17c9884cd3ba86da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721" y="2664203"/>
            <a:ext cx="5429298" cy="3624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5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78" y="0"/>
            <a:ext cx="12328478" cy="717872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491174" y="1825625"/>
            <a:ext cx="987552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ostroim-fundament.ru/assets/images/cities/vushnijvoloch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986" y="2796634"/>
            <a:ext cx="5358961" cy="3797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435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16480" y="1036638"/>
            <a:ext cx="8961120" cy="514032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чувства любви, патриотизма к своей малой </a:t>
            </a:r>
          </a:p>
          <a:p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Родине, городу.</a:t>
            </a:r>
          </a:p>
          <a:p>
            <a:pPr marL="0" indent="0">
              <a:buNone/>
            </a:pPr>
            <a:endParaRPr lang="ru-RU" sz="5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интерес к прошлому и настоящему нашего города.</a:t>
            </a:r>
          </a:p>
          <a:p>
            <a:pPr lvl="0"/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о достопримечательностях своего города, о названиях улиц и его исторических памятниках.</a:t>
            </a:r>
          </a:p>
          <a:p>
            <a:pPr lvl="0"/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и систематизировать знания детей об истории города и его культурных ценностях.</a:t>
            </a:r>
          </a:p>
          <a:p>
            <a:pPr lvl="0"/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нравственно-патриотические качества: гуманизм, гордость, желание сохранить и приумножать богатства своего родного края и страны.</a:t>
            </a:r>
          </a:p>
          <a:p>
            <a:pPr lvl="0"/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родному городу.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122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46696"/>
            <a:ext cx="10515600" cy="7439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 работы над проектом: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родителей появится заинтересованность историей родного города 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Вышний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Волочек.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сплотить всех его участников в воспитании будущих граждан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города и страны;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приобретут навыки социального общения со взрослыми. Получат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в выражении собственного мнения.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Заложит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для воспитания патриотических чувств у детей.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04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6120" y="1371599"/>
            <a:ext cx="8526780" cy="38147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задач, </a:t>
            </a:r>
          </a:p>
          <a:p>
            <a:pPr lvl="0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направлений, объектов и методов,    </a:t>
            </a:r>
          </a:p>
          <a:p>
            <a:pPr lvl="0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 с детьми и родителями,</a:t>
            </a:r>
          </a:p>
          <a:p>
            <a:pPr lvl="0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оборудования и материалов.</a:t>
            </a:r>
          </a:p>
          <a:p>
            <a:pPr marL="0" indent="0">
              <a:buNone/>
            </a:pP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9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450166"/>
            <a:ext cx="10381957" cy="124052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«Мой любимый уголок родного города» – помощь родителей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6120" y="1371599"/>
            <a:ext cx="3984674" cy="2848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3011" name="Picture 3" descr="C:\Users\пользователь\Desktop\Фото для проекта\Фото  город\IMG-20210321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79" y="1386060"/>
            <a:ext cx="2907324" cy="387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ользователь\Desktop\Фото для проекта\Фото  город\IMG-20210321-WA001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6720" y="1716258"/>
            <a:ext cx="3418449" cy="349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C:\Users\пользователь\Desktop\Фото для проекта\Фото  город\IMG-20210321-WA0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1322" y="2017544"/>
            <a:ext cx="3066757" cy="408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39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81382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«Мой любимый уголок родного города» – помощь родителей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Picture 3" descr="C:\Users\пользователь\Desktop\Фото для проекта\Фото  город\IMG-20210321-WA0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7729" y="1910079"/>
            <a:ext cx="2915237" cy="388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C:\Users\пользователь\Desktop\Фото для проекта\Фото  город\IMG-20210324-WA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430" y="3700680"/>
            <a:ext cx="3915508" cy="293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5" descr="C:\Users\пользователь\Desktop\Фото для проекта\Фото  город\IMG-20210324-WA0006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95373" y="2026481"/>
            <a:ext cx="3797300" cy="284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39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9178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«Мой любимый уголок родного города» – помощь родителей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C:\Users\пользователь\Desktop\Фото для проекта\Фото  город\IMG-20210321-WA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73" y="2335237"/>
            <a:ext cx="4029221" cy="402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пользователь\Desktop\Фото для проекта\Фото  город\IMG-20210321-WA0007.jpg"/>
          <p:cNvPicPr/>
          <p:nvPr/>
        </p:nvPicPr>
        <p:blipFill>
          <a:blip r:embed="rId4"/>
          <a:srcRect r="31855"/>
          <a:stretch>
            <a:fillRect/>
          </a:stretch>
        </p:blipFill>
        <p:spPr bwMode="auto">
          <a:xfrm>
            <a:off x="2833980" y="2082018"/>
            <a:ext cx="3693429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853354" y="4529797"/>
            <a:ext cx="6500446" cy="164716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9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325</TotalTime>
  <Words>354</Words>
  <Application>Microsoft Office PowerPoint</Application>
  <PresentationFormat>Произвольный</PresentationFormat>
  <Paragraphs>117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      ПРОЕКТ «ЛЮБИМЫЕ УГОЛКИ РОДНОГО ГОРОДА»   Подготовили:                                               Воспитатели: Садова В.В.                                                                                                                                                                           Швыдкова Н.Е.                                           Учитель-дефектолог: Войтович О.М.     г. Вышний Волочек 2021г.    </vt:lpstr>
      <vt:lpstr>Актуальность:</vt:lpstr>
      <vt:lpstr>  ГИПОТЕЗА ПРОЕКТА:   </vt:lpstr>
      <vt:lpstr>Слайд 4</vt:lpstr>
      <vt:lpstr>Предполагаемые результаты работы над проектом: </vt:lpstr>
      <vt:lpstr>1 ЭТАП – ПОДГОТОВИТЕЛЬНЫЙ</vt:lpstr>
      <vt:lpstr>Фотографии «Мой любимый уголок родного города» – помощь родителей  в реализации проекта</vt:lpstr>
      <vt:lpstr>Фотографии «Мой любимый уголок родного города» – помощь родителей  в реализации проекта</vt:lpstr>
      <vt:lpstr>Фотографии «Мой любимый уголок родного города» – помощь родителей  в реализации проекта</vt:lpstr>
      <vt:lpstr>Фотографии «Мой любимый уголок родного города» – помощь родителей  в реализации проекта</vt:lpstr>
      <vt:lpstr>2 ЭТАП – ПРАКТИЧЕСКИЙ.  </vt:lpstr>
      <vt:lpstr>Познавательное развитие</vt:lpstr>
      <vt:lpstr>Слайд 13</vt:lpstr>
      <vt:lpstr>Слайд 14</vt:lpstr>
      <vt:lpstr>Социально – коммуникативное развитие</vt:lpstr>
      <vt:lpstr>Слайд 16</vt:lpstr>
      <vt:lpstr>Слайд 17</vt:lpstr>
      <vt:lpstr>Речевое развитие</vt:lpstr>
      <vt:lpstr>Слайд 19</vt:lpstr>
      <vt:lpstr>Художественно- эстетическое развитие </vt:lpstr>
      <vt:lpstr>Слайд 21</vt:lpstr>
      <vt:lpstr>Слайд 22</vt:lpstr>
      <vt:lpstr>Физическое развитие</vt:lpstr>
      <vt:lpstr>Слайд 24</vt:lpstr>
      <vt:lpstr>Уголок по теме проекта в группе</vt:lpstr>
      <vt:lpstr>3 ЭТАП – ОБОБЩАЮЩИЙ (заключительный).  </vt:lpstr>
      <vt:lpstr>Викторина « Что мы знаем о своем городе» - итоговое мероприятие. </vt:lpstr>
      <vt:lpstr>В ходе реализации проекта «Любимые уголки родного город» предполагаемые результаты были достигнуты: </vt:lpstr>
      <vt:lpstr>РЕЗУЛЬТАТ ПРОЕКТА:</vt:lpstr>
      <vt:lpstr>Перспективы проекта: 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ПРОЕКТ «ЛЮБИМЫЕ УГОЛКИ РОДНОГО ГОРОДА»   Подготовили:                                                             Воспитатели: Садова В.В.                                                                                           Швыдкова Н.Е.                                                      Учитель-дефектолог: Войтович О.М.  г. Вышний Волочек 2021г.    </dc:title>
  <dc:creator>Оксана</dc:creator>
  <cp:lastModifiedBy>пользователь</cp:lastModifiedBy>
  <cp:revision>34</cp:revision>
  <dcterms:created xsi:type="dcterms:W3CDTF">2021-04-04T18:15:48Z</dcterms:created>
  <dcterms:modified xsi:type="dcterms:W3CDTF">2021-04-05T09:31:24Z</dcterms:modified>
</cp:coreProperties>
</file>