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3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9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52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31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99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6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24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9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8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27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D6F9B6A-1400-4DC1-9051-3D1956AD041B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744C955-01F0-4881-B019-7DE992B85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nstantia" pitchFamily="18" charset="0"/>
              </a:rPr>
              <a:t>Презентация   творческого проекта</a:t>
            </a:r>
            <a:br>
              <a:rPr lang="ru-RU" sz="4000" dirty="0" smtClean="0">
                <a:latin typeface="Constantia" pitchFamily="18" charset="0"/>
              </a:rPr>
            </a:br>
            <a:r>
              <a:rPr lang="ru-RU" sz="4000" dirty="0" smtClean="0">
                <a:latin typeface="Constantia" pitchFamily="18" charset="0"/>
              </a:rPr>
              <a:t>  «</a:t>
            </a:r>
            <a:r>
              <a:rPr lang="ru-RU" sz="4000" dirty="0" smtClean="0">
                <a:latin typeface="Constantia" pitchFamily="18" charset="0"/>
              </a:rPr>
              <a:t>Красавица    </a:t>
            </a:r>
            <a:r>
              <a:rPr lang="ru-RU" sz="4000" dirty="0" smtClean="0">
                <a:latin typeface="Constantia" pitchFamily="18" charset="0"/>
              </a:rPr>
              <a:t>матрёшка»</a:t>
            </a:r>
            <a:endParaRPr lang="ru-RU" sz="40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2480" y="4979977"/>
            <a:ext cx="3279756" cy="138816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" pitchFamily="18" charset="0"/>
              </a:rPr>
              <a:t>Младше - средняя коррекционная группа 2021г.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4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611" y="339542"/>
            <a:ext cx="4162926" cy="59818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Учимся сравнивать матрёшек по величине и обозначать словами</a:t>
            </a:r>
            <a:endParaRPr lang="ru-RU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sun9-43.userapi.com/impg/LTckxkBW0z5_QIwIpab5OeBxIp2g2wjn-_SdsA/dFFVUg7YdU4.jpg?size=960x844&amp;quality=96&amp;sign=d7a38a5528d78d38e9dd809a1bf3827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56" y="339541"/>
            <a:ext cx="6653462" cy="59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7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357" y="571318"/>
            <a:ext cx="4307306" cy="59185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Закрепляем названия основных цветов и их оттенков в дидактической игре</a:t>
            </a:r>
            <a:b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«Одень матрёшку»</a:t>
            </a: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1" y="571318"/>
            <a:ext cx="6885783" cy="59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3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379" y="1102894"/>
            <a:ext cx="3522845" cy="20854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Хоровод матрёшек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1028" name="Picture 4" descr="https://sun9-41.userapi.com/impg/byp3XxMoi0Dfdvbgk1eJUf_-Uk4LxcaCkDRJhw/9CVRfamT6GI.jpg?size=1280x960&amp;quality=96&amp;sign=50c8167230aefd8f7be72ac445fd54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17" y="663825"/>
            <a:ext cx="7039699" cy="5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5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166" y="5264332"/>
            <a:ext cx="4500153" cy="1199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Лепим матрёшку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2050" name="Picture 2" descr="https://sun9-12.userapi.com/impg/6NZjMni0x3_E8jbK21QLX37gmi7zTZgLj-GeCQ/B7xPZcuqLKY.jpg?size=1280x960&amp;quality=96&amp;sign=b611750d098304716873873e136da79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66" y="483325"/>
            <a:ext cx="5030703" cy="392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74.userapi.com/impg/4qe1peosgZQ28tXmYE2EcIKht5oS7YPJrmnwTg/NhpP3klpA_E.jpg?size=810x1080&amp;quality=96&amp;sign=31531d9746a177af4b832dc359889e4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550" y="495759"/>
            <a:ext cx="5146766" cy="377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5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982" y="5499463"/>
            <a:ext cx="6635931" cy="10972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Развлечение с матрёшкой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1026" name="Picture 2" descr="F:\мастер класс\IMG-20210413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75611">
            <a:off x="8489222" y="1306547"/>
            <a:ext cx="2546757" cy="385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мастер класс\IMG-20210413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0767">
            <a:off x="4604920" y="928087"/>
            <a:ext cx="2881902" cy="38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мастер класс\IMG-20210413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97914">
            <a:off x="950867" y="2047237"/>
            <a:ext cx="2902676" cy="387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700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273" y="5839097"/>
            <a:ext cx="7145383" cy="6531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Чаепитие с матрёшкой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2050" name="Picture 2" descr="F:\мастер класс\IMG-20210413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4379">
            <a:off x="917599" y="1729172"/>
            <a:ext cx="2896459" cy="38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мастер класс\IMG-20210413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450" y="718460"/>
            <a:ext cx="2808377" cy="40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мастер класс\IMG-20210413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2355">
            <a:off x="8203455" y="1764660"/>
            <a:ext cx="2810144" cy="376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5120640"/>
            <a:ext cx="8908867" cy="12344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Работа с родителями</a:t>
            </a:r>
            <a:br>
              <a:rPr lang="ru-RU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 «Наша красавица матрёшка»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3074" name="Picture 2" descr="F:\мастер класс\IMG_20210416_08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66" y="460237"/>
            <a:ext cx="5779392" cy="458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064" y="4267199"/>
            <a:ext cx="9496698" cy="18592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itchFamily="18" charset="0"/>
              </a:rPr>
              <a:t>Спасибо за внимание!!!</a:t>
            </a:r>
            <a:endParaRPr lang="ru-RU" sz="54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3" name="Рисунок 2" descr="Veselie-matreshki"/>
          <p:cNvPicPr/>
          <p:nvPr/>
        </p:nvPicPr>
        <p:blipFill>
          <a:blip r:embed="rId2" cstate="print"/>
          <a:srcRect l="4200" t="5949" r="7800" b="13031"/>
          <a:stretch>
            <a:fillRect/>
          </a:stretch>
        </p:blipFill>
        <p:spPr bwMode="auto">
          <a:xfrm>
            <a:off x="3740059" y="1183005"/>
            <a:ext cx="465963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143</TotalTime>
  <Words>45</Words>
  <Application>Microsoft Office PowerPoint</Application>
  <PresentationFormat>Произвольный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Презентация   творческого проекта   «Красавица    матрёшка»</vt:lpstr>
      <vt:lpstr>Учимся сравнивать матрёшек по величине и обозначать словами</vt:lpstr>
      <vt:lpstr>Закрепляем названия основных цветов и их оттенков в дидактической игре «Одень матрёшку»</vt:lpstr>
      <vt:lpstr>Хоровод матрёшек</vt:lpstr>
      <vt:lpstr>Лепим матрёшку</vt:lpstr>
      <vt:lpstr>Развлечение с матрёшкой</vt:lpstr>
      <vt:lpstr>Чаепитие с матрёшкой</vt:lpstr>
      <vt:lpstr>Работа с родителями  «Наша красавица матрёшка»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13</cp:revision>
  <dcterms:created xsi:type="dcterms:W3CDTF">2021-03-26T05:39:49Z</dcterms:created>
  <dcterms:modified xsi:type="dcterms:W3CDTF">2021-04-16T05:31:32Z</dcterms:modified>
</cp:coreProperties>
</file>