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59" r:id="rId5"/>
    <p:sldId id="263" r:id="rId6"/>
    <p:sldId id="264" r:id="rId7"/>
    <p:sldId id="262" r:id="rId8"/>
    <p:sldId id="260" r:id="rId9"/>
    <p:sldId id="266" r:id="rId10"/>
    <p:sldId id="261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F93-19D6-4691-9026-2173E52E0612}" type="datetimeFigureOut">
              <a:rPr lang="ru-RU" smtClean="0"/>
              <a:pPr/>
              <a:t>27.04.2021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022-C488-48D3-99FF-072DEA8336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F93-19D6-4691-9026-2173E52E0612}" type="datetimeFigureOut">
              <a:rPr lang="ru-RU" smtClean="0"/>
              <a:pPr/>
              <a:t>27.04.2021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022-C488-48D3-99FF-072DEA8336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F93-19D6-4691-9026-2173E52E0612}" type="datetimeFigureOut">
              <a:rPr lang="ru-RU" smtClean="0"/>
              <a:pPr/>
              <a:t>27.04.2021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022-C488-48D3-99FF-072DEA8336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F93-19D6-4691-9026-2173E52E0612}" type="datetimeFigureOut">
              <a:rPr lang="ru-RU" smtClean="0"/>
              <a:pPr/>
              <a:t>27.04.2021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022-C488-48D3-99FF-072DEA8336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F93-19D6-4691-9026-2173E52E0612}" type="datetimeFigureOut">
              <a:rPr lang="ru-RU" smtClean="0"/>
              <a:pPr/>
              <a:t>27.04.2021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022-C488-48D3-99FF-072DEA8336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F93-19D6-4691-9026-2173E52E0612}" type="datetimeFigureOut">
              <a:rPr lang="ru-RU" smtClean="0"/>
              <a:pPr/>
              <a:t>27.04.2021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022-C488-48D3-99FF-072DEA8336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F93-19D6-4691-9026-2173E52E0612}" type="datetimeFigureOut">
              <a:rPr lang="ru-RU" smtClean="0"/>
              <a:pPr/>
              <a:t>27.04.2021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022-C488-48D3-99FF-072DEA8336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F93-19D6-4691-9026-2173E52E0612}" type="datetimeFigureOut">
              <a:rPr lang="ru-RU" smtClean="0"/>
              <a:pPr/>
              <a:t>27.04.2021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022-C488-48D3-99FF-072DEA8336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F93-19D6-4691-9026-2173E52E0612}" type="datetimeFigureOut">
              <a:rPr lang="ru-RU" smtClean="0"/>
              <a:pPr/>
              <a:t>27.04.2021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022-C488-48D3-99FF-072DEA8336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F93-19D6-4691-9026-2173E52E0612}" type="datetimeFigureOut">
              <a:rPr lang="ru-RU" smtClean="0"/>
              <a:pPr/>
              <a:t>27.04.2021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022-C488-48D3-99FF-072DEA8336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F93-19D6-4691-9026-2173E52E0612}" type="datetimeFigureOut">
              <a:rPr lang="ru-RU" smtClean="0"/>
              <a:pPr/>
              <a:t>27.04.2021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022-C488-48D3-99FF-072DEA8336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D3F93-19D6-4691-9026-2173E52E0612}" type="datetimeFigureOut">
              <a:rPr lang="ru-RU" smtClean="0"/>
              <a:pPr/>
              <a:t>27.04.2021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7022-C488-48D3-99FF-072DEA8336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5718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Использование геобордов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 интеллектуальном развитии детей дошкольного возраста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»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b="1" dirty="0">
                <a:latin typeface="Constantia" pitchFamily="18" charset="0"/>
              </a:rPr>
              <a:t> 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sz="2700" b="1" dirty="0" smtClean="0">
                <a:latin typeface="Constantia" pitchFamily="18" charset="0"/>
              </a:rPr>
              <a:t>Практико-ориентированный проект</a:t>
            </a:r>
            <a:endParaRPr lang="ru-RU" sz="2700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572008"/>
            <a:ext cx="4286280" cy="128588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Младше - средняя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 коррекционная группа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2021г.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 descr="https://dytpsyholog.files.wordpress.com/2016/08/d0bfd0bbd0b0d0bdd188d0b5d1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143380"/>
            <a:ext cx="2928958" cy="220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2863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nstantia" pitchFamily="18" charset="0"/>
              </a:rPr>
              <a:t>Провели  семинар – практикум с родителями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2050" name="Picture 2" descr="F:\мастер класс\IMG_20210413_161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786196" cy="5048261"/>
          </a:xfrm>
          <a:prstGeom prst="rect">
            <a:avLst/>
          </a:prstGeom>
          <a:noFill/>
        </p:spPr>
      </p:pic>
      <p:pic>
        <p:nvPicPr>
          <p:cNvPr id="2051" name="Picture 3" descr="F:\мастер класс\IMG-20210414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28604"/>
            <a:ext cx="3750495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0001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nstantia" pitchFamily="18" charset="0"/>
              </a:rPr>
              <a:t>Используем  геоборд для закрепления понятия о цифрах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1026" name="Picture 2" descr="C:\Users\user\Downloads\IMG_20210419_162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6858048" cy="514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Constantia" pitchFamily="18" charset="0"/>
              </a:rPr>
              <a:t>Спасибо за внимание!!!</a:t>
            </a:r>
            <a:endParaRPr lang="ru-RU" sz="4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700" b="1" dirty="0">
                <a:latin typeface="Constantia" pitchFamily="18" charset="0"/>
              </a:rPr>
              <a:t>Актуальность.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b="1" dirty="0" smtClean="0"/>
              <a:t>     </a:t>
            </a:r>
            <a:r>
              <a:rPr lang="ru-RU" sz="2200" b="1" dirty="0" smtClean="0">
                <a:latin typeface="Constantia" pitchFamily="18" charset="0"/>
              </a:rPr>
              <a:t>Геоборд</a:t>
            </a:r>
            <a:r>
              <a:rPr lang="ru-RU" sz="2200" b="1" dirty="0">
                <a:latin typeface="Constantia" pitchFamily="18" charset="0"/>
              </a:rPr>
              <a:t> </a:t>
            </a:r>
            <a:r>
              <a:rPr lang="ru-RU" sz="2200" i="1" dirty="0">
                <a:latin typeface="Constantia" pitchFamily="18" charset="0"/>
              </a:rPr>
              <a:t>(geoboard)</a:t>
            </a:r>
            <a:r>
              <a:rPr lang="ru-RU" sz="2200" dirty="0">
                <a:latin typeface="Constantia" pitchFamily="18" charset="0"/>
              </a:rPr>
              <a:t> – это многофункциональная геометрическая доска для конструирования плоских изображений. </a:t>
            </a:r>
            <a:r>
              <a:rPr lang="ru-RU" sz="2200" dirty="0" smtClean="0">
                <a:latin typeface="Constantia" pitchFamily="18" charset="0"/>
              </a:rPr>
              <a:t/>
            </a:r>
            <a:br>
              <a:rPr lang="ru-RU" sz="2200" dirty="0" smtClean="0">
                <a:latin typeface="Constantia" pitchFamily="18" charset="0"/>
              </a:rPr>
            </a:br>
            <a:r>
              <a:rPr lang="ru-RU" sz="2200" dirty="0">
                <a:latin typeface="Constantia" pitchFamily="18" charset="0"/>
              </a:rPr>
              <a:t> </a:t>
            </a:r>
            <a:r>
              <a:rPr lang="ru-RU" sz="2200" dirty="0" smtClean="0">
                <a:latin typeface="Constantia" pitchFamily="18" charset="0"/>
              </a:rPr>
              <a:t>   Возможности</a:t>
            </a:r>
            <a:r>
              <a:rPr lang="ru-RU" sz="2200" dirty="0">
                <a:latin typeface="Constantia" pitchFamily="18" charset="0"/>
              </a:rPr>
              <a:t> геоборда </a:t>
            </a:r>
            <a:r>
              <a:rPr lang="ru-RU" sz="2200" dirty="0" smtClean="0">
                <a:latin typeface="Constantia" pitchFamily="18" charset="0"/>
              </a:rPr>
              <a:t>  настолько   широки</a:t>
            </a:r>
            <a:r>
              <a:rPr lang="ru-RU" sz="2200" dirty="0">
                <a:latin typeface="Constantia" pitchFamily="18" charset="0"/>
              </a:rPr>
              <a:t>, что использовать его можно не только в процессе развивающих игр, но и в обучении младших дошкольников. Игра с геобордом (математическим планшетом) научит детей действовать в "уме" и мыслить, поможет в развитии их творческих возможностей и способностей; сформирует такие качества, как организованность, самоконтроль, умение работать в коллективе; укрепит интерес к играм, требующим умственного напряжения и  интеллектуальных усилий.</a:t>
            </a:r>
            <a:r>
              <a:rPr lang="ru-RU" sz="2400" dirty="0">
                <a:latin typeface="Constantia" pitchFamily="18" charset="0"/>
              </a:rPr>
              <a:t/>
            </a:r>
            <a:br>
              <a:rPr lang="ru-RU" sz="2400" dirty="0">
                <a:latin typeface="Constantia" pitchFamily="18" charset="0"/>
              </a:rPr>
            </a:b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/>
              <a:t>   </a:t>
            </a:r>
            <a:r>
              <a:rPr lang="ru-RU" sz="3200" b="1" i="1" dirty="0" smtClean="0">
                <a:latin typeface="Constantia" pitchFamily="18" charset="0"/>
              </a:rPr>
              <a:t>Уникальность</a:t>
            </a:r>
            <a:r>
              <a:rPr lang="ru-RU" sz="3200" dirty="0" smtClean="0">
                <a:latin typeface="Constantia" pitchFamily="18" charset="0"/>
              </a:rPr>
              <a:t>- </a:t>
            </a:r>
            <a:r>
              <a:rPr lang="ru-RU" sz="2800" dirty="0">
                <a:latin typeface="Constantia" pitchFamily="18" charset="0"/>
              </a:rPr>
              <a:t>этого пособия в том, что для детей с нарушением зрения – это рельефная наглядность, геоборд помогает подключать к зрительному восприятию осязание. Тем самым слабовидящий  ребёнок получает более полное и точное представление о форме и орентировке на плоскости.</a:t>
            </a:r>
            <a:r>
              <a:rPr lang="ru-RU" sz="3200" dirty="0">
                <a:latin typeface="Constantia" pitchFamily="18" charset="0"/>
              </a:rPr>
              <a:t/>
            </a:r>
            <a:br>
              <a:rPr lang="ru-RU" sz="3200" dirty="0">
                <a:latin typeface="Constantia" pitchFamily="18" charset="0"/>
              </a:rPr>
            </a:br>
            <a:endParaRPr lang="ru-RU" sz="3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613257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Constantia" pitchFamily="18" charset="0"/>
              </a:rPr>
              <a:t/>
            </a:r>
            <a:br>
              <a:rPr lang="ru-RU" sz="2000" b="1" dirty="0" smtClean="0">
                <a:latin typeface="Constantia" pitchFamily="18" charset="0"/>
              </a:rPr>
            </a:br>
            <a:r>
              <a:rPr lang="ru-RU" sz="2000" b="1" dirty="0">
                <a:latin typeface="Constantia" pitchFamily="18" charset="0"/>
              </a:rPr>
              <a:t/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 smtClean="0">
                <a:latin typeface="Constantia" pitchFamily="18" charset="0"/>
              </a:rPr>
              <a:t>Цель </a:t>
            </a:r>
            <a:r>
              <a:rPr lang="ru-RU" sz="2000" b="1" dirty="0">
                <a:latin typeface="Constantia" pitchFamily="18" charset="0"/>
              </a:rPr>
              <a:t>проекта. </a:t>
            </a:r>
            <a:r>
              <a:rPr lang="ru-RU" sz="2000" dirty="0">
                <a:latin typeface="Constantia" pitchFamily="18" charset="0"/>
              </a:rPr>
              <a:t>Содействовать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dirty="0">
                <a:latin typeface="Constantia" pitchFamily="18" charset="0"/>
              </a:rPr>
              <a:t>интеллектуальному развитию детей посредством использования геобордов  как в процессе развивающих </a:t>
            </a:r>
            <a:r>
              <a:rPr lang="ru-RU" sz="2000" dirty="0" smtClean="0">
                <a:latin typeface="Constantia" pitchFamily="18" charset="0"/>
              </a:rPr>
              <a:t>игр так и в обучении.</a:t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Задачи</a:t>
            </a:r>
            <a:r>
              <a:rPr lang="ru-RU" sz="2000" dirty="0" smtClean="0">
                <a:latin typeface="Constantia" pitchFamily="18" charset="0"/>
              </a:rPr>
              <a:t>.</a:t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i="1" dirty="0">
                <a:latin typeface="Constantia" pitchFamily="18" charset="0"/>
              </a:rPr>
              <a:t>   </a:t>
            </a:r>
            <a:r>
              <a:rPr lang="ru-RU" sz="2000" b="1" i="1" dirty="0" smtClean="0">
                <a:latin typeface="Constantia" pitchFamily="18" charset="0"/>
              </a:rPr>
              <a:t>Образовательные</a:t>
            </a:r>
            <a:r>
              <a:rPr lang="ru-RU" sz="2000" b="1" i="1" dirty="0">
                <a:latin typeface="Constantia" pitchFamily="18" charset="0"/>
              </a:rPr>
              <a:t>.             </a:t>
            </a: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Формировать у детей умение ориентироваться на плоскости и решать задачи в системе координат. 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Совершенствовать умение работать по схеме, учить видеть связь между предметами окружающего мира и их абстрактными изображениями. 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Формировать представления о порядковом счете, учить правильно пользоваться количественными и порядковыми числительными. 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 </a:t>
            </a:r>
            <a:r>
              <a:rPr lang="ru-RU" sz="2000" dirty="0" smtClean="0">
                <a:latin typeface="Constantia" pitchFamily="18" charset="0"/>
              </a:rPr>
              <a:t>  </a:t>
            </a:r>
            <a:r>
              <a:rPr lang="ru-RU" sz="2000" b="1" i="1" dirty="0">
                <a:latin typeface="Constantia" pitchFamily="18" charset="0"/>
              </a:rPr>
              <a:t>Развивающие.</a:t>
            </a: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Развивать мышление, внимание,  мелкую моторику рук, логическое мышление, воображение, навыки конструирования.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Развивать представление детей о геометрических фигурах, учить выделять их признаки: углы, стороны, 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вершины,   их количество. </a:t>
            </a:r>
            <a:br>
              <a:rPr lang="ru-RU" sz="2000" dirty="0">
                <a:latin typeface="Constantia" pitchFamily="18" charset="0"/>
              </a:rPr>
            </a:br>
            <a:r>
              <a:rPr lang="ru-RU" sz="2000" b="1" i="1" dirty="0">
                <a:latin typeface="Constantia" pitchFamily="18" charset="0"/>
              </a:rPr>
              <a:t>Воспитательные.</a:t>
            </a: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             Воспитывать усидчивость, умение детей слышать и выполнять инструкции.</a:t>
            </a:r>
            <a:r>
              <a:rPr lang="ru-RU" sz="2200" dirty="0">
                <a:latin typeface="Constantia" pitchFamily="18" charset="0"/>
              </a:rPr>
              <a:t/>
            </a:r>
            <a:br>
              <a:rPr lang="ru-RU" sz="2200" dirty="0">
                <a:latin typeface="Constantia" pitchFamily="18" charset="0"/>
              </a:rPr>
            </a:br>
            <a:r>
              <a:rPr lang="ru-RU" sz="2200" b="1" dirty="0">
                <a:latin typeface="Constantia" pitchFamily="18" charset="0"/>
              </a:rPr>
              <a:t>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nstantia" pitchFamily="18" charset="0"/>
              </a:rPr>
              <a:t>Изготовили геоборды, схемы, дополнительный материал для работы с ним</a:t>
            </a:r>
            <a:r>
              <a:rPr lang="ru-RU" sz="2400" dirty="0">
                <a:latin typeface="Constantia" pitchFamily="18" charset="0"/>
              </a:rPr>
              <a:t>.</a:t>
            </a:r>
          </a:p>
        </p:txBody>
      </p:sp>
      <p:pic>
        <p:nvPicPr>
          <p:cNvPr id="4098" name="Picture 2" descr="C:\Users\user\Downloads\IMG_20210416_101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6929454" cy="519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229600" cy="142875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onstantia" pitchFamily="18" charset="0"/>
              </a:rPr>
              <a:t>Изготовили  демонстрационной геоборд, который используем для зрительной гимнастики с детьми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5122" name="Picture 2" descr="C:\Users\user\Downloads\IMG_20210416_102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071966" cy="476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ownloads\IMG_20210419_162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338"/>
            <a:ext cx="3857652" cy="465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1495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Учимся работать по схемам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3074" name="Picture 2" descr="C:\Users\user\Downloads\IMG_20210416_10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28628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ownloads\IMG_20210416_103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80992"/>
            <a:ext cx="3286130" cy="416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572140"/>
            <a:ext cx="8229600" cy="92868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onstantia" pitchFamily="18" charset="0"/>
              </a:rPr>
              <a:t>Совершенствуем представление у  </a:t>
            </a:r>
            <a:r>
              <a:rPr lang="ru-RU" sz="3200" dirty="0">
                <a:latin typeface="Constantia" pitchFamily="18" charset="0"/>
              </a:rPr>
              <a:t>детей о геометрических фигурах и  их признаках</a:t>
            </a:r>
          </a:p>
        </p:txBody>
      </p:sp>
      <p:pic>
        <p:nvPicPr>
          <p:cNvPr id="1027" name="Picture 3" descr="C:\Users\user\Downloads\IMG_20210312_152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572264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nstantia" pitchFamily="18" charset="0"/>
              </a:rPr>
              <a:t>Подготовили консультацию для родителей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6146" name="Picture 2" descr="C:\Users\user\Downloads\IMG_20210416_102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290"/>
            <a:ext cx="3929090" cy="523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110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«Использование геобордов  в интеллектуальном развитии детей дошкольного возраста»   Практико-ориентированный проект</vt:lpstr>
      <vt:lpstr>Актуальность.       Геоборд (geoboard) – это многофункциональная геометрическая доска для конструирования плоских изображений.      Возможности геоборда   настолько   широки, что использовать его можно не только в процессе развивающих игр, но и в обучении младших дошкольников. Игра с геобордом (математическим планшетом) научит детей действовать в "уме" и мыслить, поможет в развитии их творческих возможностей и способностей; сформирует такие качества, как организованность, самоконтроль, умение работать в коллективе; укрепит интерес к играм, требующим умственного напряжения и  интеллектуальных усилий. </vt:lpstr>
      <vt:lpstr>   Уникальность- этого пособия в том, что для детей с нарушением зрения – это рельефная наглядность, геоборд помогает подключать к зрительному восприятию осязание. Тем самым слабовидящий  ребёнок получает более полное и точное представление о форме и орентировке на плоскости. </vt:lpstr>
      <vt:lpstr>  Цель проекта. Содействовать интеллектуальному развитию детей посредством использования геобордов  как в процессе развивающих игр так и в обучении.   Задачи.     Образовательные.              Формировать у детей умение ориентироваться на плоскости и решать задачи в системе координат.  Совершенствовать умение работать по схеме, учить видеть связь между предметами окружающего мира и их абстрактными изображениями.  Формировать представления о порядковом счете, учить правильно пользоваться количественными и порядковыми числительными.     Развивающие. Развивать мышление, внимание,  мелкую моторику рук, логическое мышление, воображение, навыки конструирования. Развивать представление детей о геометрических фигурах, учить выделять их признаки: углы, стороны,  вершины,   их количество.  Воспитательные.              Воспитывать усидчивость, умение детей слышать и выполнять инструкции.             </vt:lpstr>
      <vt:lpstr>Изготовили геоборды, схемы, дополнительный материал для работы с ним.</vt:lpstr>
      <vt:lpstr>Изготовили  демонстрационной геоборд, который используем для зрительной гимнастики с детьми</vt:lpstr>
      <vt:lpstr>Учимся работать по схемам</vt:lpstr>
      <vt:lpstr>Совершенствуем представление у  детей о геометрических фигурах и  их признаках</vt:lpstr>
      <vt:lpstr>Подготовили консультацию для родителей</vt:lpstr>
      <vt:lpstr>Провели  семинар – практикум с родителями</vt:lpstr>
      <vt:lpstr>Используем  геоборд для закрепления понятия о цифрах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Практико-ориентированный проект  «Использование геобордов  в интеллектуальном развитии детей дошкольного возраста»</dc:title>
  <dc:creator>Пользователь Windows</dc:creator>
  <cp:lastModifiedBy>Пользователь Windows</cp:lastModifiedBy>
  <cp:revision>24</cp:revision>
  <dcterms:created xsi:type="dcterms:W3CDTF">2021-04-16T06:39:19Z</dcterms:created>
  <dcterms:modified xsi:type="dcterms:W3CDTF">2021-04-27T12:36:00Z</dcterms:modified>
</cp:coreProperties>
</file>