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25.06.2021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atherineasquithgallery.com/uploads/posts/2021-02/1613449546_47-p-fon-dlya-prezentatsii-biologiya-pro-rasten-54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l="26537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24574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над проект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«Удивительный мир насекомых»</a:t>
            </a:r>
            <a:endParaRPr lang="ru-RU" sz="6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3778186" cy="2958678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Старше-подготовительная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коррекционная группа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Воспитатели: 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Швыдкова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Н.Е.</a:t>
            </a: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Садова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В.В.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Учитель-дефектолог: Войтович О.М.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Дидактическая настольно-печатная игра «Цепочки развития»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57298"/>
            <a:ext cx="7623436" cy="477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«Мое любимое насекомое»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7" y="857232"/>
            <a:ext cx="4196983" cy="559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928670"/>
            <a:ext cx="4089827" cy="5453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4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Подвижная игра «Летаем как бабочки, прыгаем как кузнечики»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3988596" cy="531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9" y="1357298"/>
            <a:ext cx="3821933" cy="5095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Итоговое мероприятие – викторина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«Что я знаю о насекомых»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Презентация для сайта\25-06-2021_14-06-17\IMG-20210625-WA0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8149"/>
          <a:stretch>
            <a:fillRect/>
          </a:stretch>
        </p:blipFill>
        <p:spPr bwMode="auto">
          <a:xfrm>
            <a:off x="2643174" y="1285860"/>
            <a:ext cx="3500462" cy="2858281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Презентация для сайта\25-06-2021_14-06-17\IMG-20210625-WA0000.jpg"/>
          <p:cNvPicPr>
            <a:picLocks noChangeAspect="1" noChangeArrowheads="1"/>
          </p:cNvPicPr>
          <p:nvPr/>
        </p:nvPicPr>
        <p:blipFill>
          <a:blip r:embed="rId3"/>
          <a:srcRect r="14851"/>
          <a:stretch>
            <a:fillRect/>
          </a:stretch>
        </p:blipFill>
        <p:spPr bwMode="auto">
          <a:xfrm>
            <a:off x="214282" y="2714620"/>
            <a:ext cx="2524374" cy="3952868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Презентация для сайта\25-06-2021_14-06-17\IMG-20210625-WA0010.jpg"/>
          <p:cNvPicPr>
            <a:picLocks noChangeAspect="1" noChangeArrowheads="1"/>
          </p:cNvPicPr>
          <p:nvPr/>
        </p:nvPicPr>
        <p:blipFill>
          <a:blip r:embed="rId4"/>
          <a:srcRect l="2319" b="10144"/>
          <a:stretch>
            <a:fillRect/>
          </a:stretch>
        </p:blipFill>
        <p:spPr bwMode="auto">
          <a:xfrm>
            <a:off x="5929322" y="3000372"/>
            <a:ext cx="3009309" cy="3690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torage.needpix.com/rsynced_images/ladybug-1970398_128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245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457200"/>
            <a:ext cx="5429288" cy="3471866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928926" y="5000636"/>
            <a:ext cx="2071702" cy="107948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285750"/>
            <a:ext cx="8429684" cy="6286500"/>
          </a:xfrm>
          <a:solidFill>
            <a:srgbClr val="92D050"/>
          </a:solidFill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Актуальность проекта: </a:t>
            </a: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Ознакомление детей с природой через привитие любви и бережного отношения к ней является одной из важнейших задач педагогов в работе с детьми дошкольного возраста. Дети должны понимать, что многие насекомые играют огромную роль в жизни различных растений и животных, также дети должны четко осознавать зависимость численности и жизнеспособности насекомых от экологического состояния окружающей среды. В процессе реализации проекта дети познают мир насекомых, научатся смотреть на него со стороны настоящих исследователей, биологов, будут бережно относится ко всему живому, заботиться, о сохранении популяции насекомых; отмечать разнообразие их видов, необычности их форм, внешнего вида и предназначения.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57158" y="214290"/>
            <a:ext cx="8572560" cy="6429420"/>
          </a:xfrm>
          <a:solidFill>
            <a:srgbClr val="92D050"/>
          </a:solidFill>
          <a:ln>
            <a:solidFill>
              <a:schemeClr val="accent1"/>
            </a:solidFill>
          </a:ln>
        </p:spPr>
        <p:txBody>
          <a:bodyPr>
            <a:normAutofit fontScale="47500" lnSpcReduction="20000"/>
          </a:bodyPr>
          <a:lstStyle/>
          <a:p>
            <a:endParaRPr lang="ru-RU" sz="31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600" b="1" u="sng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Углубить знания детей о многообразии насекомых, населяющих наш родной край, научится, различать их между собой, выявлять степень их значимости для окружающей нас природы, сформировать бережное отношение к живой природе. </a:t>
            </a:r>
          </a:p>
          <a:p>
            <a:pPr algn="just"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4600" b="1" u="sng" dirty="0" smtClean="0">
                <a:latin typeface="Times New Roman" pitchFamily="18" charset="0"/>
                <a:cs typeface="Times New Roman" pitchFamily="18" charset="0"/>
              </a:rPr>
              <a:t>Задачи проекта: </a:t>
            </a: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4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Образовательные: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учить выделять основные признаки насекомых, способах их передвижения, местах обитания, способах защиты от врагов. Учить определять то, какую роль играют насекомые в нашей жизни, в жизни леса, нуждаются ли насекомые в защите и охране;</a:t>
            </a:r>
          </a:p>
          <a:p>
            <a:pPr algn="just">
              <a:buNone/>
            </a:pP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Развивающие: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развивать умение сравнивать, выделять общие и отличительные признаки насекомых. Развивать интерес к жизни насекомых, умение наблюдать, любознательность, познавательный интерес, речь.</a:t>
            </a:r>
          </a:p>
          <a:p>
            <a:pPr algn="just">
              <a:buNone/>
            </a:pP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Воспитательные:</a:t>
            </a:r>
            <a:r>
              <a:rPr lang="ru-RU" sz="4600" dirty="0" smtClean="0">
                <a:latin typeface="Times New Roman" pitchFamily="18" charset="0"/>
                <a:cs typeface="Times New Roman" pitchFamily="18" charset="0"/>
              </a:rPr>
              <a:t> воспитывать любознательность, бережное отношение и интерес ко всему живому. </a:t>
            </a:r>
          </a:p>
          <a:p>
            <a:pPr algn="just">
              <a:buNone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54032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Наблюдения за насекомыми на прогулке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Презентация для сайта\23-06-2021_18-56-02\IMG-20210623-WA0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906258"/>
            <a:ext cx="2571768" cy="554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пользователь\Desktop\Презентация для сайта\23-06-2021_18-56-02\IMG-20210623-WA001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000108"/>
            <a:ext cx="2714644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ользователь\Desktop\Презентация для сайта\23-06-2021_18-56-02\IMG-20210623-WA00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000108"/>
            <a:ext cx="2714644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Просмотр презентации, обсуждение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526879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 r="7576"/>
          <a:stretch>
            <a:fillRect/>
          </a:stretch>
        </p:blipFill>
        <p:spPr bwMode="auto">
          <a:xfrm>
            <a:off x="4500562" y="3429000"/>
            <a:ext cx="435771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0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рассказов</a:t>
            </a:r>
            <a:b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«Что я знаю о насекомых»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707"/>
          <a:stretch>
            <a:fillRect/>
          </a:stretch>
        </p:blipFill>
        <p:spPr bwMode="auto">
          <a:xfrm>
            <a:off x="1071538" y="1285860"/>
            <a:ext cx="2857520" cy="525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 t="18919"/>
          <a:stretch>
            <a:fillRect/>
          </a:stretch>
        </p:blipFill>
        <p:spPr bwMode="auto">
          <a:xfrm>
            <a:off x="4643438" y="1285860"/>
            <a:ext cx="3429024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048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Рассматривание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иллюстраций и рисунков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3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Презентация для сайта\23-06-2021_18-56-02\IMG-20210623-WA000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42915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пользователь\Desktop\Презентация для сайта\25-06-2021_14-06-17\IMG-20210625-WA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4181" y="1262048"/>
            <a:ext cx="3607619" cy="481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42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и рассматривание энциклопедий о насекомых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6348" b="15442"/>
          <a:stretch>
            <a:fillRect/>
          </a:stretch>
        </p:blipFill>
        <p:spPr bwMode="auto">
          <a:xfrm>
            <a:off x="285720" y="1285860"/>
            <a:ext cx="3143272" cy="499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6356" r="9745"/>
          <a:stretch>
            <a:fillRect/>
          </a:stretch>
        </p:blipFill>
        <p:spPr bwMode="auto">
          <a:xfrm>
            <a:off x="3571867" y="2071678"/>
            <a:ext cx="5380861" cy="288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809572"/>
            <a:ext cx="2714644" cy="555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пользователь\Desktop\Презентация для сайта\23-06-2021_18-56-02\IMG-20210623-WA000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857364"/>
            <a:ext cx="514353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91</TotalTime>
  <Words>221</Words>
  <PresentationFormat>Экран (4:3)</PresentationFormat>
  <Paragraphs>29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Работа над проект «Удивительный мир насекомых»</vt:lpstr>
      <vt:lpstr>Слайд 2</vt:lpstr>
      <vt:lpstr>Слайд 3</vt:lpstr>
      <vt:lpstr>Наблюдения за насекомыми на прогулке</vt:lpstr>
      <vt:lpstr>Просмотр презентации, обсуждение.</vt:lpstr>
      <vt:lpstr>Составление рассказов  «Что я знаю о насекомых»</vt:lpstr>
      <vt:lpstr>  Рассматривание иллюстраций и рисунков  </vt:lpstr>
      <vt:lpstr>Чтение и рассматривание энциклопедий о насекомых.</vt:lpstr>
      <vt:lpstr>Чтение художественной литературы</vt:lpstr>
      <vt:lpstr>Дидактическая настольно-печатная игра «Цепочки развития»</vt:lpstr>
      <vt:lpstr>Рисование «Мое любимое насекомое»</vt:lpstr>
      <vt:lpstr>Подвижная игра «Летаем как бабочки, прыгаем как кузнечики»</vt:lpstr>
      <vt:lpstr>Итоговое мероприятие – викторина  «Что я знаю о насекомых»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над проект «Удивительный мир насекомых»</dc:title>
  <dc:creator>пользователь</dc:creator>
  <cp:lastModifiedBy>пользователь</cp:lastModifiedBy>
  <cp:revision>12</cp:revision>
  <dcterms:created xsi:type="dcterms:W3CDTF">2021-06-24T08:39:29Z</dcterms:created>
  <dcterms:modified xsi:type="dcterms:W3CDTF">2021-06-25T11:23:52Z</dcterms:modified>
</cp:coreProperties>
</file>