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57" r:id="rId5"/>
    <p:sldId id="259" r:id="rId6"/>
    <p:sldId id="258" r:id="rId7"/>
    <p:sldId id="260" r:id="rId8"/>
    <p:sldId id="261" r:id="rId9"/>
    <p:sldId id="264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C9B8-487D-43B1-BDB8-08729C8B8EAE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908D-5A2B-4EEE-AF9D-3D80D847D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C9B8-487D-43B1-BDB8-08729C8B8EAE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908D-5A2B-4EEE-AF9D-3D80D847D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C9B8-487D-43B1-BDB8-08729C8B8EAE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908D-5A2B-4EEE-AF9D-3D80D847D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C9B8-487D-43B1-BDB8-08729C8B8EAE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908D-5A2B-4EEE-AF9D-3D80D847D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C9B8-487D-43B1-BDB8-08729C8B8EAE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908D-5A2B-4EEE-AF9D-3D80D847D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C9B8-487D-43B1-BDB8-08729C8B8EAE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908D-5A2B-4EEE-AF9D-3D80D847D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C9B8-487D-43B1-BDB8-08729C8B8EAE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908D-5A2B-4EEE-AF9D-3D80D847D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C9B8-487D-43B1-BDB8-08729C8B8EAE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908D-5A2B-4EEE-AF9D-3D80D847D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C9B8-487D-43B1-BDB8-08729C8B8EAE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908D-5A2B-4EEE-AF9D-3D80D847D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C9B8-487D-43B1-BDB8-08729C8B8EAE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908D-5A2B-4EEE-AF9D-3D80D847D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C9B8-487D-43B1-BDB8-08729C8B8EAE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908D-5A2B-4EEE-AF9D-3D80D847D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C9B8-487D-43B1-BDB8-08729C8B8EAE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5908D-5A2B-4EEE-AF9D-3D80D847D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714488"/>
            <a:ext cx="7772400" cy="101282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«Моё весёлое лето»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571744"/>
            <a:ext cx="6400800" cy="175260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 –акция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младше- средней коррекционной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Кудрявцева И.В.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Барканова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6" name="Picture 22" descr="https://funforkids.ru/pictures/butterfly_forkids/butterfly0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2357454" cy="2357454"/>
          </a:xfrm>
          <a:prstGeom prst="rect">
            <a:avLst/>
          </a:prstGeom>
          <a:noFill/>
        </p:spPr>
      </p:pic>
      <p:pic>
        <p:nvPicPr>
          <p:cNvPr id="1048" name="Picture 24" descr="https://ds04.infourok.ru/uploads/ex/04fe/000709dd-b7b053d2/hello_html_27ba5a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286256"/>
            <a:ext cx="2285984" cy="2389530"/>
          </a:xfrm>
          <a:prstGeom prst="rect">
            <a:avLst/>
          </a:prstGeom>
          <a:noFill/>
        </p:spPr>
      </p:pic>
      <p:pic>
        <p:nvPicPr>
          <p:cNvPr id="1060" name="Picture 36" descr="https://www.clipartqueen.com/image-files/150xNxbee-2.png.pagespeed.ic.oukuze8La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2922" y="0"/>
            <a:ext cx="2512070" cy="3000372"/>
          </a:xfrm>
          <a:prstGeom prst="rect">
            <a:avLst/>
          </a:prstGeom>
          <a:noFill/>
        </p:spPr>
      </p:pic>
      <p:pic>
        <p:nvPicPr>
          <p:cNvPr id="1074" name="Picture 50" descr="https://i.pinimg.com/originals/68/8f/55/688f552e40e4fce5807e001dbfaf4c9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60" y="2857496"/>
            <a:ext cx="651718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Шабаринов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Максим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IMG-20210713-WA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142984"/>
            <a:ext cx="504828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ownloads\IMG-20210713-WA0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5565920" cy="3200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s://kurspresent.ru/assets/images/resources/305/26d4c8a57778f38b1c07411d0446d6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857760"/>
            <a:ext cx="5143504" cy="1785950"/>
          </a:xfrm>
          <a:prstGeom prst="rect">
            <a:avLst/>
          </a:prstGeom>
          <a:noFill/>
        </p:spPr>
      </p:pic>
      <p:pic>
        <p:nvPicPr>
          <p:cNvPr id="6" name="Picture 22" descr="https://funforkids.ru/pictures/butterfly_forkids/butterfly0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00010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Иванов    Саша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IMG-20210713-WA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4071032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ownloads\IMG-20210713-WA0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3588289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2" descr="https://funforkids.ru/pictures/butterfly_forkids/butterfly0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0"/>
            <a:ext cx="1928826" cy="1928826"/>
          </a:xfrm>
          <a:prstGeom prst="rect">
            <a:avLst/>
          </a:prstGeom>
          <a:noFill/>
        </p:spPr>
      </p:pic>
      <p:pic>
        <p:nvPicPr>
          <p:cNvPr id="6" name="Picture 4" descr="https://kurspresent.ru/assets/images/resources/305/26d4c8a57778f38b1c07411d0446d6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7222" y="4857760"/>
            <a:ext cx="5143504" cy="1785950"/>
          </a:xfrm>
          <a:prstGeom prst="rect">
            <a:avLst/>
          </a:prstGeom>
          <a:noFill/>
        </p:spPr>
      </p:pic>
      <p:pic>
        <p:nvPicPr>
          <p:cNvPr id="7" name="Picture 4" descr="https://kurspresent.ru/assets/images/resources/305/26d4c8a57778f38b1c07411d0446d67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4857760"/>
            <a:ext cx="542925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4" descr="https://ds04.infourok.ru/uploads/ex/04fe/000709dd-b7b053d2/hello_html_27ba5ae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00438"/>
            <a:ext cx="2928926" cy="3061595"/>
          </a:xfrm>
          <a:prstGeom prst="rect">
            <a:avLst/>
          </a:prstGeom>
          <a:noFill/>
        </p:spPr>
      </p:pic>
      <p:pic>
        <p:nvPicPr>
          <p:cNvPr id="4" name="Picture 36" descr="https://www.clipartqueen.com/image-files/150xNxbee-2.png.pagespeed.ic.oukuze8La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0"/>
            <a:ext cx="2571768" cy="3071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Считается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что дошкольники — счастливый народ, которым совершенно отдых не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нужен,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 это ошибочное мнение, отдых нужен всем! Ведь дошкольники тоже устают,</a:t>
            </a:r>
            <a:r>
              <a:rPr lang="ru-RU" sz="2400" i="1" dirty="0" smtClean="0"/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ребенок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живет в шуме пять дней в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неделю,12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месяцев году. Так может, стоит иногда делать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паузу?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Отдых летом- это самое прекрасное, что может быть  для детей.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Он может быть разный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 природе, у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бабушки или за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городом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Большинство родителей считает, что лучший отдых для ребёнка — на берегу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моря всей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семьёй.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 вот как отдохнули дети в нашей группе вы увидите в презентации «Мое весёлое лето»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2" descr="https://funforkids.ru/pictures/butterfly_forkids/butterfly0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46"/>
            <a:ext cx="2357454" cy="2357454"/>
          </a:xfrm>
          <a:prstGeom prst="rect">
            <a:avLst/>
          </a:prstGeom>
          <a:noFill/>
        </p:spPr>
      </p:pic>
      <p:pic>
        <p:nvPicPr>
          <p:cNvPr id="4" name="Picture 4" descr="https://kurspresent.ru/assets/images/resources/305/26d4c8a57778f38b1c07411d0446d6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286388"/>
            <a:ext cx="6858016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Назаров Леонид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IMG-20210715-WA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428736"/>
            <a:ext cx="4190267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ownloads\IMG-20210715-WA0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500306"/>
            <a:ext cx="4500594" cy="2992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s://kurspresent.ru/assets/images/resources/305/26d4c8a57778f38b1c07411d0446d6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412" y="5572140"/>
            <a:ext cx="5611085" cy="1285860"/>
          </a:xfrm>
          <a:prstGeom prst="rect">
            <a:avLst/>
          </a:prstGeom>
          <a:noFill/>
        </p:spPr>
      </p:pic>
      <p:pic>
        <p:nvPicPr>
          <p:cNvPr id="6" name="Picture 4" descr="https://kurspresent.ru/assets/images/resources/305/26d4c8a57778f38b1c07411d0446d6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5286388"/>
            <a:ext cx="6858016" cy="1571612"/>
          </a:xfrm>
          <a:prstGeom prst="rect">
            <a:avLst/>
          </a:prstGeom>
          <a:noFill/>
        </p:spPr>
      </p:pic>
      <p:pic>
        <p:nvPicPr>
          <p:cNvPr id="7" name="Picture 36" descr="https://www.clipartqueen.com/image-files/150xNxbee-2.png.pagespeed.ic.oukuze8La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571480"/>
            <a:ext cx="1643074" cy="1962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Диана Дмитриева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user\Downloads\IMG-20210713-WA0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3214692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C:\Users\user\Downloads\IMG-20210713-WA0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85860"/>
            <a:ext cx="310755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4" descr="https://ds04.infourok.ru/uploads/ex/04fe/000709dd-b7b053d2/hello_html_27ba5ae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57166"/>
            <a:ext cx="2285984" cy="2389530"/>
          </a:xfrm>
          <a:prstGeom prst="rect">
            <a:avLst/>
          </a:prstGeom>
          <a:noFill/>
        </p:spPr>
      </p:pic>
      <p:pic>
        <p:nvPicPr>
          <p:cNvPr id="6" name="Picture 4" descr="https://kurspresent.ru/assets/images/resources/305/26d4c8a57778f38b1c07411d0446d6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7222" y="5072050"/>
            <a:ext cx="5429288" cy="1785950"/>
          </a:xfrm>
          <a:prstGeom prst="rect">
            <a:avLst/>
          </a:prstGeom>
          <a:noFill/>
        </p:spPr>
      </p:pic>
      <p:pic>
        <p:nvPicPr>
          <p:cNvPr id="7" name="Picture 4" descr="https://kurspresent.ru/assets/images/resources/305/26d4c8a57778f38b1c07411d0446d67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5072050"/>
            <a:ext cx="53578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Андреева Анна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ownloads\IMG-20210714-WA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3143272" cy="419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ownloads\IMG-20210714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428736"/>
            <a:ext cx="300039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Downloads\IMG-20210714-WA0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072197" y="1357298"/>
            <a:ext cx="3071802" cy="4095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6" descr="https://www.clipartqueen.com/image-files/150xNxbee-2.png.pagespeed.ic.oukuze8La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0"/>
            <a:ext cx="1643074" cy="1962458"/>
          </a:xfrm>
          <a:prstGeom prst="rect">
            <a:avLst/>
          </a:prstGeom>
          <a:noFill/>
        </p:spPr>
      </p:pic>
      <p:pic>
        <p:nvPicPr>
          <p:cNvPr id="10" name="Picture 4" descr="https://kurspresent.ru/assets/images/resources/305/26d4c8a57778f38b1c07411d0446d67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85850" y="5286388"/>
            <a:ext cx="6858016" cy="1571612"/>
          </a:xfrm>
          <a:prstGeom prst="rect">
            <a:avLst/>
          </a:prstGeom>
          <a:noFill/>
        </p:spPr>
      </p:pic>
      <p:pic>
        <p:nvPicPr>
          <p:cNvPr id="11" name="Picture 4" descr="https://kurspresent.ru/assets/images/resources/305/26d4c8a57778f38b1c07411d0446d67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5143512"/>
            <a:ext cx="5357850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Зимины Алиса и Андрей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wnloads\IMG-20210621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3715414" cy="2478878"/>
          </a:xfrm>
          <a:prstGeom prst="rect">
            <a:avLst/>
          </a:prstGeom>
          <a:noFill/>
        </p:spPr>
      </p:pic>
      <p:pic>
        <p:nvPicPr>
          <p:cNvPr id="3075" name="Picture 3" descr="C:\Users\user\Downloads\IMG-20210621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143248"/>
            <a:ext cx="4500594" cy="300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ownloads\IMG-20210621-WA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856674"/>
            <a:ext cx="4143404" cy="276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s://kurspresent.ru/assets/images/resources/305/26d4c8a57778f38b1c07411d0446d6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5784" y="5072050"/>
            <a:ext cx="5357850" cy="1785950"/>
          </a:xfrm>
          <a:prstGeom prst="rect">
            <a:avLst/>
          </a:prstGeom>
          <a:noFill/>
        </p:spPr>
      </p:pic>
      <p:pic>
        <p:nvPicPr>
          <p:cNvPr id="10" name="Picture 4" descr="https://kurspresent.ru/assets/images/resources/305/26d4c8a57778f38b1c07411d0446d6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5072050"/>
            <a:ext cx="5357850" cy="1785950"/>
          </a:xfrm>
          <a:prstGeom prst="rect">
            <a:avLst/>
          </a:prstGeom>
          <a:noFill/>
        </p:spPr>
      </p:pic>
      <p:pic>
        <p:nvPicPr>
          <p:cNvPr id="8" name="Picture 24" descr="https://ds04.infourok.ru/uploads/ex/04fe/000709dd-b7b053d2/hello_html_27ba5ae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643314"/>
            <a:ext cx="1329191" cy="1389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Ананьев Саша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wnloads\IMG-20210714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167385" cy="557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2" descr="https://funforkids.ru/pictures/butterfly_forkids/butterfly0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2357454" cy="2357454"/>
          </a:xfrm>
          <a:prstGeom prst="rect">
            <a:avLst/>
          </a:prstGeom>
          <a:noFill/>
        </p:spPr>
      </p:pic>
      <p:pic>
        <p:nvPicPr>
          <p:cNvPr id="6148" name="Picture 4" descr="https://kurspresent.ru/assets/images/resources/305/26d4c8a57778f38b1c07411d0446d6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5072050"/>
            <a:ext cx="5357850" cy="1785950"/>
          </a:xfrm>
          <a:prstGeom prst="rect">
            <a:avLst/>
          </a:prstGeom>
          <a:noFill/>
        </p:spPr>
      </p:pic>
      <p:pic>
        <p:nvPicPr>
          <p:cNvPr id="8" name="Picture 4" descr="https://kurspresent.ru/assets/images/resources/305/26d4c8a57778f38b1c07411d0446d6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14412" y="5072050"/>
            <a:ext cx="592935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Гукасян Диана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ownloads\IMG-20210713-WA0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3357586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\Downloads\IMG-20210713-WA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71546"/>
            <a:ext cx="3929090" cy="524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s://kurspresent.ru/assets/images/resources/305/26d4c8a57778f38b1c07411d0446d6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42974" y="5643578"/>
            <a:ext cx="6858016" cy="1214422"/>
          </a:xfrm>
          <a:prstGeom prst="rect">
            <a:avLst/>
          </a:prstGeom>
          <a:noFill/>
        </p:spPr>
      </p:pic>
      <p:pic>
        <p:nvPicPr>
          <p:cNvPr id="6" name="Picture 4" descr="https://kurspresent.ru/assets/images/resources/305/26d4c8a57778f38b1c07411d0446d6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5715016"/>
            <a:ext cx="6858016" cy="1142984"/>
          </a:xfrm>
          <a:prstGeom prst="rect">
            <a:avLst/>
          </a:prstGeom>
          <a:noFill/>
        </p:spPr>
      </p:pic>
      <p:pic>
        <p:nvPicPr>
          <p:cNvPr id="7" name="Picture 24" descr="https://ds04.infourok.ru/uploads/ex/04fe/000709dd-b7b053d2/hello_html_27ba5ae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500174"/>
            <a:ext cx="2071670" cy="2165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Григорьева Николь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ownloads\IMG-20210713-WA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42046"/>
            <a:ext cx="3286148" cy="439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ownloads\IMG-20210713-WA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357298"/>
            <a:ext cx="3261033" cy="4357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s://kurspresent.ru/assets/images/resources/305/26d4c8a57778f38b1c07411d0446d6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5072050"/>
            <a:ext cx="5715040" cy="1785950"/>
          </a:xfrm>
          <a:prstGeom prst="rect">
            <a:avLst/>
          </a:prstGeom>
          <a:noFill/>
        </p:spPr>
      </p:pic>
      <p:pic>
        <p:nvPicPr>
          <p:cNvPr id="6" name="Picture 4" descr="https://kurspresent.ru/assets/images/resources/305/26d4c8a57778f38b1c07411d0446d6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5072050"/>
            <a:ext cx="5143504" cy="1785950"/>
          </a:xfrm>
          <a:prstGeom prst="rect">
            <a:avLst/>
          </a:prstGeom>
          <a:noFill/>
        </p:spPr>
      </p:pic>
      <p:pic>
        <p:nvPicPr>
          <p:cNvPr id="7" name="Picture 24" descr="https://ds04.infourok.ru/uploads/ex/04fe/000709dd-b7b053d2/hello_html_27ba5ae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1214422"/>
            <a:ext cx="2000264" cy="2090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121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«Моё весёлое лето»</vt:lpstr>
      <vt:lpstr>Считается, что дошкольники — счастливый народ, которым совершенно отдых не нужен, но это ошибочное мнение, отдых нужен всем! Ведь дошкольники тоже устают,  ребенок живет в шуме пять дней в неделю,12 месяцев году. Так может, стоит иногда делать паузу? Отдых летом- это самое прекрасное, что может быть  для детей. Он может быть разный на природе, у бабушки или за городом. Большинство родителей считает, что лучший отдых для ребёнка — на берегу моря всей семьёй.  А вот как отдохнули дети в нашей группе вы увидите в презентации «Мое весёлое лето» </vt:lpstr>
      <vt:lpstr>Назаров Леонид</vt:lpstr>
      <vt:lpstr>Диана Дмитриева</vt:lpstr>
      <vt:lpstr>Андреева Анна</vt:lpstr>
      <vt:lpstr>Зимины Алиса и Андрей</vt:lpstr>
      <vt:lpstr>Ананьев Саша</vt:lpstr>
      <vt:lpstr>Гукасян Диана</vt:lpstr>
      <vt:lpstr>Григорьева Николь</vt:lpstr>
      <vt:lpstr>Шабаринов  Максим</vt:lpstr>
      <vt:lpstr>Иванов    Саша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45</cp:revision>
  <dcterms:created xsi:type="dcterms:W3CDTF">2021-07-14T14:25:37Z</dcterms:created>
  <dcterms:modified xsi:type="dcterms:W3CDTF">2021-07-16T07:06:46Z</dcterms:modified>
</cp:coreProperties>
</file>