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8" r:id="rId5"/>
    <p:sldId id="267" r:id="rId6"/>
    <p:sldId id="258" r:id="rId7"/>
    <p:sldId id="262" r:id="rId8"/>
    <p:sldId id="263" r:id="rId9"/>
    <p:sldId id="265" r:id="rId10"/>
    <p:sldId id="266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9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15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58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931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26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35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96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81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35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81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31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0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19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5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15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5AE2-6911-4E51-8793-943A2F9954B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34A43B-36A8-4A2D-8CF4-51F089937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98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проекту: «Вот оно какое ,наше лето»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9101" y="4655744"/>
            <a:ext cx="3506249" cy="18013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Старше-подготовительная коррекционная группа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Швыдкова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404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799" y="122829"/>
            <a:ext cx="5143500" cy="6571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5063" y="1114425"/>
            <a:ext cx="294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Веселимся </a:t>
            </a:r>
          </a:p>
          <a:p>
            <a:r>
              <a:rPr lang="ru-RU" sz="3600" b="1" dirty="0" smtClean="0"/>
              <a:t>  и играем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5749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628775"/>
            <a:ext cx="7215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endParaRPr lang="ru-RU" sz="3600" b="1" dirty="0"/>
          </a:p>
          <a:p>
            <a:r>
              <a:rPr lang="ru-RU" sz="3600" b="1" dirty="0" smtClean="0"/>
              <a:t>       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125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27" y="272955"/>
            <a:ext cx="5540991" cy="3384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290" y="2538484"/>
            <a:ext cx="5258936" cy="4142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727" y="4500563"/>
            <a:ext cx="6035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Читаем на прогулке интересные сказки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948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22" y="327547"/>
            <a:ext cx="5143500" cy="6250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1243013"/>
            <a:ext cx="3128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Рисование </a:t>
            </a:r>
          </a:p>
          <a:p>
            <a:r>
              <a:rPr lang="ru-RU" sz="3600" b="1" dirty="0" smtClean="0"/>
              <a:t>   на тему   «Радуга-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дуга»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502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12" y="252484"/>
            <a:ext cx="5143500" cy="6353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788" y="1457326"/>
            <a:ext cx="3128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Знакомимся             и учим правила дорожного движения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168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18" y="136477"/>
            <a:ext cx="5143500" cy="6387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6488" y="1214438"/>
            <a:ext cx="3071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Поливаем </a:t>
            </a:r>
          </a:p>
          <a:p>
            <a:r>
              <a:rPr lang="ru-RU" sz="3600" b="1" dirty="0" smtClean="0"/>
              <a:t>       клумбы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020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48" y="128587"/>
            <a:ext cx="5176839" cy="3983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591" y="128587"/>
            <a:ext cx="5143500" cy="6469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077" y="4757738"/>
            <a:ext cx="507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Ходим по тропе</a:t>
            </a:r>
          </a:p>
          <a:p>
            <a:r>
              <a:rPr lang="ru-RU" sz="3600" b="1" dirty="0" smtClean="0"/>
              <a:t>                  здоровья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326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55" y="185738"/>
            <a:ext cx="5330190" cy="6443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9413" y="1214438"/>
            <a:ext cx="294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Работаем </a:t>
            </a:r>
          </a:p>
          <a:p>
            <a:r>
              <a:rPr lang="ru-RU" sz="3600" b="1" dirty="0" smtClean="0"/>
              <a:t>на огороде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309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208" y="204714"/>
            <a:ext cx="5143500" cy="6346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5037" y="1171575"/>
            <a:ext cx="3414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Занимаемся физкультурой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2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378" y="272954"/>
            <a:ext cx="5143500" cy="629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0713" y="1014413"/>
            <a:ext cx="3686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Делаем </a:t>
            </a:r>
          </a:p>
          <a:p>
            <a:r>
              <a:rPr lang="ru-RU" sz="3600" b="1" dirty="0" smtClean="0"/>
              <a:t>           опыты и эксперименты             в центре «</a:t>
            </a:r>
            <a:r>
              <a:rPr lang="ru-RU" sz="3600" b="1" dirty="0" err="1" smtClean="0"/>
              <a:t>Капитошка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7320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74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Презентация к проекту: «Вот оно какое ,наше лето»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проекту: «Вот оно какое ,наше лето»</dc:title>
  <dc:creator>Work</dc:creator>
  <cp:lastModifiedBy>Пользователь Windows</cp:lastModifiedBy>
  <cp:revision>16</cp:revision>
  <dcterms:created xsi:type="dcterms:W3CDTF">2021-07-22T13:20:59Z</dcterms:created>
  <dcterms:modified xsi:type="dcterms:W3CDTF">2021-07-26T13:09:55Z</dcterms:modified>
</cp:coreProperties>
</file>