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5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6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1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8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3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2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2FAD6C-A99B-426C-A2B5-403362D45500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845DF7-751F-4B5A-A7D6-2855A03C4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979" y="846161"/>
            <a:ext cx="10795379" cy="145921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«Я-ПЕШЕХОД, Я-ПАССАЖИР»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5331" y="5145205"/>
            <a:ext cx="6591868" cy="1346617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Старше-подготовительная коррекционная группа</a:t>
            </a:r>
          </a:p>
          <a:p>
            <a:pPr algn="r"/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Садова</a:t>
            </a:r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algn="r"/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Войтович О.М.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97" y="2192778"/>
            <a:ext cx="6041805" cy="29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" y="245660"/>
            <a:ext cx="11709779" cy="1160059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страну дорожных знаков»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7" y="2354691"/>
            <a:ext cx="240422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7" y="1653651"/>
            <a:ext cx="3960515" cy="437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22" y="1653651"/>
            <a:ext cx="3912674" cy="437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4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45660"/>
            <a:ext cx="11764369" cy="109182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Экскурсия-наблюдение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места на улице»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8"/>
          <a:stretch/>
        </p:blipFill>
        <p:spPr>
          <a:xfrm>
            <a:off x="8195628" y="1355947"/>
            <a:ext cx="2926893" cy="515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6"/>
          <a:stretch/>
        </p:blipFill>
        <p:spPr>
          <a:xfrm>
            <a:off x="1146412" y="1355947"/>
            <a:ext cx="2715904" cy="515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3" b="18806"/>
          <a:stretch/>
        </p:blipFill>
        <p:spPr>
          <a:xfrm>
            <a:off x="4382756" y="1680769"/>
            <a:ext cx="3492001" cy="450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7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197089"/>
            <a:ext cx="11723427" cy="106452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знаку «Пешеходный переход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«Автобусная остановка»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b="19161"/>
          <a:stretch/>
        </p:blipFill>
        <p:spPr>
          <a:xfrm>
            <a:off x="1950613" y="1261614"/>
            <a:ext cx="3694209" cy="529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986" b="5437"/>
          <a:stretch/>
        </p:blipFill>
        <p:spPr>
          <a:xfrm>
            <a:off x="6687401" y="1261614"/>
            <a:ext cx="3275465" cy="529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9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230252"/>
            <a:ext cx="11750723" cy="118911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дорожных ситуаций на специально оборудованной площадке детского сада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b="25419"/>
          <a:stretch/>
        </p:blipFill>
        <p:spPr>
          <a:xfrm>
            <a:off x="927602" y="1562667"/>
            <a:ext cx="3002785" cy="487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27548"/>
          <a:stretch/>
        </p:blipFill>
        <p:spPr>
          <a:xfrm>
            <a:off x="4509223" y="1555843"/>
            <a:ext cx="3169004" cy="48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28204"/>
          <a:stretch/>
        </p:blipFill>
        <p:spPr>
          <a:xfrm>
            <a:off x="8257063" y="1583140"/>
            <a:ext cx="3215091" cy="487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1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232013"/>
            <a:ext cx="11709779" cy="77792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«Собери знак»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1164589"/>
            <a:ext cx="3821374" cy="534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"/>
          <a:stretch/>
        </p:blipFill>
        <p:spPr>
          <a:xfrm>
            <a:off x="4884535" y="1288871"/>
            <a:ext cx="2404730" cy="5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77" y="1228299"/>
            <a:ext cx="3775797" cy="527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1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177421"/>
            <a:ext cx="11696131" cy="94169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игра-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1" y="1341379"/>
            <a:ext cx="2910592" cy="508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50" y="1320952"/>
            <a:ext cx="2820690" cy="512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5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204716"/>
            <a:ext cx="11764371" cy="113276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рисованию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9" y="1519464"/>
            <a:ext cx="5483811" cy="493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6" y="1519464"/>
            <a:ext cx="4094328" cy="490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0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232012"/>
            <a:ext cx="11750721" cy="118735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«Я – пешеход. Я- пассажир» - сотворчество родителей и детей.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4" y="1650800"/>
            <a:ext cx="4685981" cy="482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43"/>
          <a:stretch/>
        </p:blipFill>
        <p:spPr>
          <a:xfrm>
            <a:off x="6107372" y="2729552"/>
            <a:ext cx="5463233" cy="256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0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" y="232011"/>
            <a:ext cx="11709779" cy="131018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стала викторина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дорожные помни всегда, чтобы с тобой не случилась беда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6" y="1778848"/>
            <a:ext cx="4632776" cy="454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9544533" y="1999032"/>
            <a:ext cx="2178893" cy="4103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побывали в гостях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ветофорыча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ответили на вопросы викторины по правилам дорожного движения.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17877" r="-1769" b="21228"/>
          <a:stretch/>
        </p:blipFill>
        <p:spPr>
          <a:xfrm>
            <a:off x="5775776" y="1760451"/>
            <a:ext cx="3371428" cy="456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9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7" y="232012"/>
            <a:ext cx="11750722" cy="13101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стала викторина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дорожные помни всегда, чтобы с тобой не случилась беда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8106771" y="1999032"/>
            <a:ext cx="3616656" cy="4103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подвижной игре «Красный, желтый, зеленый» развивали зрительное внимание и быстроту реакции.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>
          <a:xfrm>
            <a:off x="1876152" y="1617561"/>
            <a:ext cx="5126173" cy="48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3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204716"/>
            <a:ext cx="11778017" cy="120100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эта тема для нас так важна?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931" y="1555845"/>
            <a:ext cx="7315200" cy="441800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 жизненная необходимость обучения детей правилам дорожного движения несомненна. Статистика утверждает, что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дорожно-транспортных происшествий являются, именно, дети. Приводят к этому элементарное незнание основ правил дорожного движения и безучастное отношение взрослых к поведению детей на проезжей части. Другой причиной является то, что дошкольники ещё в должной степени не умеют управлять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поведением, у них ещё не выработалась способность предвидеть возможную опасность, поэтому они безмятежно выбегают на дорогу.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1891415"/>
            <a:ext cx="3998794" cy="363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7" y="232012"/>
            <a:ext cx="11750722" cy="13101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стала викторина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дорожные помни всегда, чтобы с тобой не случилась беда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10044751" y="1999032"/>
            <a:ext cx="1910687" cy="4103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Рассказали, что они знают об устройстве улицы и показали все виды транспорта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" y="1655356"/>
            <a:ext cx="2867478" cy="405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83" y="1719617"/>
            <a:ext cx="2916322" cy="39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08" y="2333767"/>
            <a:ext cx="3095469" cy="414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0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7" y="232012"/>
            <a:ext cx="11750722" cy="13101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стала викторина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дорожные помни всегда, чтобы с тобой не случилась беда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00501" y="1686508"/>
            <a:ext cx="11354938" cy="6043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физкультминутка «Колесики» сняла напряжение и подняла настроение.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2" y="2247000"/>
            <a:ext cx="3316570" cy="357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78" y="2776272"/>
            <a:ext cx="3762098" cy="362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52" y="2197935"/>
            <a:ext cx="3746538" cy="380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4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232013"/>
            <a:ext cx="11709779" cy="100993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по окончанию проекта: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0" y="1405719"/>
            <a:ext cx="10931857" cy="469028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 на практике алгоритм перехода дороги «остановись – посмотри – перейди»;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выбора способа перехода проезжей части дороги;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различии пешеходных переходов (наземный, надземный, подземный, регулируемый, нерегулируемый) и средствах регулирования дорожного движения (светофор, регулировщик), а также дорожных знаков;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отработаны на практике правила культурного поведения на улице и в транспорте,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предвидеть возможную опасность, правильно реагировать на нее и выполнять действия в зависимости от ситуации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3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133" y="2546471"/>
            <a:ext cx="1902123" cy="3761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433" y="895091"/>
            <a:ext cx="11122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3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5" y="191069"/>
            <a:ext cx="11737074" cy="1294479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она актуальна именно в дошкольном возрасте?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06" y="1637731"/>
            <a:ext cx="7219666" cy="445826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привычки, закреплённые в детстве, остаются на всю жизнь, поэтому одной из важных проблем в обеспечении безопасности дорожного движения является профилактика детского дорожного травматизма в дошкольных учреждениях.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деятельностью в дошкольном возрасте является игра. Поэтому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правилам безопасного поведения на дорогах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через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упражнения, подвижные игры, сюжетно – ролевые игры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 по ПДД.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1787857"/>
            <a:ext cx="3724523" cy="384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7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12" y="232013"/>
            <a:ext cx="11797070" cy="131018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над проектом начали с беседы на тему: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ты знаешь о правилах дорожного движения?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40" y="2292823"/>
            <a:ext cx="6045959" cy="3830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беседы пришли к выводам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детей имеются поверхностные знания о правилах дорожного движения для пешеходов и пассажиров.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Дошкольники интересуются данной темой.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t="-14" r="661" b="10053"/>
          <a:stretch/>
        </p:blipFill>
        <p:spPr>
          <a:xfrm>
            <a:off x="690631" y="1841767"/>
            <a:ext cx="4099733" cy="47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04717"/>
            <a:ext cx="11737074" cy="129653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нашего проекта стало: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330" y="1951630"/>
            <a:ext cx="6127845" cy="429859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безопасного поведения на улицах города и в транспорте в качестве пешеходов и пассажиров для сохранения жизни и здоровья себе 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203" r="49999" b="27521"/>
          <a:stretch/>
        </p:blipFill>
        <p:spPr>
          <a:xfrm>
            <a:off x="695711" y="2251881"/>
            <a:ext cx="3125763" cy="312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245660"/>
            <a:ext cx="11723427" cy="94169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решались следующие задачи: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187355"/>
            <a:ext cx="11450471" cy="5295331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понятием “улица”, ее основными частями, домашним адресом;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видами пешеходных переходов и дорожными знаками, обозначающими их, а также перекрестком и правилами его перехода;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видами транспорта (наземный, водный, воздушный) и транспортных средств различного назначения (общественный, специальный транспорт).</a:t>
            </a:r>
          </a:p>
          <a:p>
            <a:pPr marL="45720" indent="0">
              <a:buNone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внимательность, память, мышление, осторожность, способность к ориентировке в окружающей обстановке, наблюдательность; познавательный интерес;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детей.</a:t>
            </a:r>
          </a:p>
          <a:p>
            <a:pPr marL="45720" indent="0">
              <a:buNone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правилам дорожного движения, а также желание детей выполнять правила безопасного перемещения по улицам;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основы культуры поведения, находясь в районе проезжей части, в общественном городском транспорте.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218364"/>
            <a:ext cx="11709779" cy="111911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знания и умения приобретут  наши дети по окончанию работы над проектом 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1487605"/>
            <a:ext cx="11354937" cy="47630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будут знать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перехода дороги «остановись – посмотри – перейди»;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регулировщик), а также дорожные знаки;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перехода проезжей части по регулируемому и нерегулируемому пешеходным переходам, сформированные знания о дорожных знаках;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культурного поведения на улице и в транспорте, умение предвидеть возможную опасность, правильно реагировать на нее и выполнять действия в зависимости от ситуации.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245661"/>
            <a:ext cx="11737075" cy="96899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формах прошла работа над проектом?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173" y="2057400"/>
            <a:ext cx="6018662" cy="4038600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наблюдения.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 литературы, заучивание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1" y="1555845"/>
            <a:ext cx="2118148" cy="2367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3"/>
          <a:stretch/>
        </p:blipFill>
        <p:spPr>
          <a:xfrm>
            <a:off x="3668525" y="1879379"/>
            <a:ext cx="1776932" cy="3279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72" y="4155742"/>
            <a:ext cx="1904670" cy="2153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3" y="191069"/>
            <a:ext cx="11737075" cy="100993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обсуждения просмотренных презентаций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0" y="1569493"/>
            <a:ext cx="3476211" cy="387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16" y="1486513"/>
            <a:ext cx="3704059" cy="39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79" y="2265528"/>
            <a:ext cx="3857296" cy="400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6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640</Words>
  <Application>Microsoft Office PowerPoint</Application>
  <PresentationFormat>Широкоэкранный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Corbel</vt:lpstr>
      <vt:lpstr>Times New Roman</vt:lpstr>
      <vt:lpstr>Базис</vt:lpstr>
      <vt:lpstr>  ПРОЕКТ  «Я-ПЕШЕХОД, Я-ПАССАЖИР»</vt:lpstr>
      <vt:lpstr>Почему эта тема для нас так важна?</vt:lpstr>
      <vt:lpstr>Почему она актуальна именно в дошкольном возрасте?</vt:lpstr>
      <vt:lpstr>Свою работу над проектом начали с беседы на тему:  «Что ты знаешь о правилах дорожного движения?</vt:lpstr>
      <vt:lpstr>Целью нашего проекта стало:</vt:lpstr>
      <vt:lpstr>В ходе проекта решались следующие задачи:</vt:lpstr>
      <vt:lpstr>Какие знания и умения приобретут  наши дети по окончанию работы над проектом ?</vt:lpstr>
      <vt:lpstr>В каких формах прошла работа над проектом?</vt:lpstr>
      <vt:lpstr>Беседы и обсуждения просмотренных презентаций</vt:lpstr>
      <vt:lpstr>Занятие по познавательному развитию «Путешествие в страну дорожных знаков»</vt:lpstr>
      <vt:lpstr> Экскурсия-наблюдение  «Опасные места на улице» </vt:lpstr>
      <vt:lpstr> Экскурсия к знаку «Пешеходный переход» и  «Автобусная остановка»  </vt:lpstr>
      <vt:lpstr>Проигрывание дорожных ситуаций на специально оборудованной площадке детского сада</vt:lpstr>
      <vt:lpstr>Настольная игра «Собери знак» </vt:lpstr>
      <vt:lpstr>Настольная игра-бродилка  «Правила дорожного движения»</vt:lpstr>
      <vt:lpstr> Занятие по рисованию «Азбука дорожных знаков» </vt:lpstr>
      <vt:lpstr> Выставка рисунков «Я – пешеход. Я- пассажир» - сотворчество родителей и детей. </vt:lpstr>
      <vt:lpstr> Итоговым мероприятием стала викторина  «Знаки дорожные помни всегда, чтобы с тобой не случилась беда» </vt:lpstr>
      <vt:lpstr> Итоговым мероприятием стала викторина  «Знаки дорожные помни всегда, чтобы с тобой не случилась беда» </vt:lpstr>
      <vt:lpstr> Итоговым мероприятием стала викторина  «Знаки дорожные помни всегда, чтобы с тобой не случилась беда» </vt:lpstr>
      <vt:lpstr> Итоговым мероприятием стала викторина  «Знаки дорожные помни всегда, чтобы с тобой не случилась беда» </vt:lpstr>
      <vt:lpstr>Наши достижения по окончанию проекта: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«Я-ПАССАЖИР,»</dc:title>
  <dc:creator>Оксана</dc:creator>
  <cp:lastModifiedBy>Оксана</cp:lastModifiedBy>
  <cp:revision>23</cp:revision>
  <dcterms:created xsi:type="dcterms:W3CDTF">2021-09-20T10:52:17Z</dcterms:created>
  <dcterms:modified xsi:type="dcterms:W3CDTF">2021-09-27T16:36:44Z</dcterms:modified>
</cp:coreProperties>
</file>