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79" r:id="rId4"/>
    <p:sldId id="270" r:id="rId5"/>
    <p:sldId id="264" r:id="rId6"/>
    <p:sldId id="259" r:id="rId7"/>
    <p:sldId id="258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55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0245-35F2-4F83-8ECC-6F9ABFD557EE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95825-F365-4EEC-9B0C-BD709094FF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198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0245-35F2-4F83-8ECC-6F9ABFD557EE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95825-F365-4EEC-9B0C-BD709094FF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778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0245-35F2-4F83-8ECC-6F9ABFD557EE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95825-F365-4EEC-9B0C-BD709094FF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132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0245-35F2-4F83-8ECC-6F9ABFD557EE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95825-F365-4EEC-9B0C-BD709094FF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62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0245-35F2-4F83-8ECC-6F9ABFD557EE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95825-F365-4EEC-9B0C-BD709094FF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412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0245-35F2-4F83-8ECC-6F9ABFD557EE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95825-F365-4EEC-9B0C-BD709094FF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751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0245-35F2-4F83-8ECC-6F9ABFD557EE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95825-F365-4EEC-9B0C-BD709094FF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686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0245-35F2-4F83-8ECC-6F9ABFD557EE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95825-F365-4EEC-9B0C-BD709094FF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590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0245-35F2-4F83-8ECC-6F9ABFD557EE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95825-F365-4EEC-9B0C-BD709094FF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711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0245-35F2-4F83-8ECC-6F9ABFD557EE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95825-F365-4EEC-9B0C-BD709094FF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313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0245-35F2-4F83-8ECC-6F9ABFD557EE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95825-F365-4EEC-9B0C-BD709094FF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521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80245-35F2-4F83-8ECC-6F9ABFD557EE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95825-F365-4EEC-9B0C-BD709094FF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214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8425" y="4581526"/>
            <a:ext cx="9144000" cy="2387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catherineasquithgallery.com/uploads/posts/2021-02/1613711850_86-p-osennii-fon-dlya-prezentatsii-1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24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0308" y="820615"/>
            <a:ext cx="11125200" cy="5146431"/>
          </a:xfrm>
        </p:spPr>
        <p:txBody>
          <a:bodyPr>
            <a:normAutofit lnSpcReduction="10000"/>
          </a:bodyPr>
          <a:lstStyle/>
          <a:p>
            <a:endParaRPr lang="ru-RU" sz="6600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r>
              <a:rPr lang="ru-RU" sz="6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Осенняя прогулка.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Старше-подготовительная коррекционная группа.</a:t>
            </a:r>
          </a:p>
          <a:p>
            <a:endParaRPr lang="ru-RU" sz="2800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algn="r"/>
            <a:endParaRPr lang="ru-RU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algn="r"/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algn="r"/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Воспитатели: </a:t>
            </a:r>
            <a:r>
              <a:rPr lang="ru-RU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Швыдкова</a:t>
            </a:r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Н.Е.</a:t>
            </a:r>
          </a:p>
          <a:p>
            <a:pPr algn="r"/>
            <a:r>
              <a:rPr lang="ru-RU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Садова</a:t>
            </a:r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В.В.</a:t>
            </a:r>
          </a:p>
          <a:p>
            <a:pPr algn="r"/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Учитель-дефектолог: Войтович О.М.</a:t>
            </a:r>
          </a:p>
        </p:txBody>
      </p:sp>
    </p:spTree>
    <p:extLst>
      <p:ext uri="{BB962C8B-B14F-4D97-AF65-F5344CB8AC3E}">
        <p14:creationId xmlns:p14="http://schemas.microsoft.com/office/powerpoint/2010/main" val="356061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226" y="3773639"/>
            <a:ext cx="13697243" cy="132846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5.infourok.ru/uploads/ex/0db4/00026b2b-70e96e78/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75692" y="691662"/>
            <a:ext cx="947810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Как сделать так, чтобы осенняя прогулка стала для детей интересной и познавательной? Чем можно занять ребёнка на прогулке осенью? </a:t>
            </a: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Осень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переходный сезон, в это время природа очень быстро меняется. Сначала появляются яркие краски, потом листва с деревьев опадает, и они становятся серыми и унылыми. Температура воздуха понижается, и ребенок понимает, что на улице с каждым днем становится все холоднее.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Но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именно в это время года легко привлечь внимание детей к природе, заинтересовать их и показать, как устроена жизнь.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7503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226" y="3773639"/>
            <a:ext cx="13697243" cy="132846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5.infourok.ru/uploads/ex/0db4/00026b2b-70e96e78/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944708" y="433755"/>
            <a:ext cx="240909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закрепить знания детей о деревьях провели  увлекательную прогулку, наполненную осенним творчеством и играми «Осенние деревья нашего участка».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2618" y="693605"/>
            <a:ext cx="2437911" cy="5427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34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226" y="3773639"/>
            <a:ext cx="13697243" cy="132846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5.infourok.ru/uploads/ex/0db4/00026b2b-70e96e78/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56557" y="492369"/>
            <a:ext cx="449724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dirty="0">
                <a:solidFill>
                  <a:srgbClr val="181818"/>
                </a:solidFill>
                <a:latin typeface="Roboto"/>
              </a:rPr>
              <a:t>«</a:t>
            </a:r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– это огромное светлое окно, через которое в духовный мир ребенка вливается живительный поток представлений, понятий об окружающем мире», - Сухомлинский В.А</a:t>
            </a:r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endParaRPr lang="ru-RU" sz="2000" dirty="0">
              <a:solidFill>
                <a:srgbClr val="1818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Ведущее место на прогулке отводится играм, преимущественно </a:t>
            </a:r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подвижным</a:t>
            </a:r>
            <a:r>
              <a:rPr lang="ru-RU" sz="2000" b="1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подвижных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играх и игровых упражнениях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естественные условия местности (пеньки, канавы, деревья и др., а также природный материал 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(шишки, листья, палки, камешки)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Огромно их разнообразие.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000" b="0" i="0" dirty="0" smtClean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Эстафета «Передай листок»</a:t>
            </a:r>
            <a:endParaRPr lang="ru-RU" sz="2000" b="0" i="0" dirty="0">
              <a:solidFill>
                <a:srgbClr val="181818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6289" y="259072"/>
            <a:ext cx="2659353" cy="5917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8666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226" y="3773639"/>
            <a:ext cx="13697243" cy="132846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309" y="1825625"/>
            <a:ext cx="1955382" cy="4351338"/>
          </a:xfrm>
        </p:spPr>
      </p:pic>
      <p:pic>
        <p:nvPicPr>
          <p:cNvPr id="1026" name="Picture 2" descr="https://ds05.infourok.ru/uploads/ex/0db4/00026b2b-70e96e78/img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789"/>
            <a:ext cx="12192000" cy="689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510954" y="439049"/>
            <a:ext cx="298471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Опыты – это весело и увлекательно, но в тоже время в каждом опыте раскрывается причина наблюдаемого явления, дети подводятся к суждению, умозаключению, уточняются их знания о свойствах и качествах объектов, об их изменениях.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узнали из чего состоит песок и почему не получается четкий рисунок на сухом песке.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804" y="816511"/>
            <a:ext cx="2084784" cy="4639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5509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226" y="3773639"/>
            <a:ext cx="13697243" cy="132846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5.infourok.ru/uploads/ex/0db4/00026b2b-70e96e78/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62554" y="879231"/>
            <a:ext cx="6881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6642" y="696479"/>
            <a:ext cx="2656635" cy="5510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7783962" y="633047"/>
            <a:ext cx="37281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Разнообразный </a:t>
            </a:r>
            <a:r>
              <a:rPr lang="ru-RU" sz="20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 природе доставляет детям много радости и содействует их всестороннему развитию. В процессе </a:t>
            </a:r>
            <a:r>
              <a:rPr lang="ru-RU" sz="20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труда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воспитываются любовь к природе, бережное отношение к ней. У детей развиваются интерес к </a:t>
            </a:r>
            <a:r>
              <a:rPr lang="ru-RU" sz="20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трудовой деятельности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сознательное, ответственное отношение к ней. В коллективе дети приучаются </a:t>
            </a:r>
            <a:r>
              <a:rPr lang="ru-RU" sz="20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трудиться сообща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помогать друг другу.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30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226" y="3773639"/>
            <a:ext cx="13697243" cy="132846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5.infourok.ru/uploads/ex/0db4/00026b2b-70e96e78/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789"/>
            <a:ext cx="12192000" cy="689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975230" y="902677"/>
            <a:ext cx="336452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Любая ваша совместная деятельность на осенней природе будет вдвойне полезна, если добавить к ней улыбки и хорошее настроение! Тогда никакая осенняя депрессия вам не будет страшна!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551" y="507267"/>
            <a:ext cx="2686955" cy="5981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3925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257</Words>
  <Application>Microsoft Office PowerPoint</Application>
  <PresentationFormat>Широкоэкранный</PresentationFormat>
  <Paragraphs>21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Roboto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</dc:creator>
  <cp:lastModifiedBy>Work</cp:lastModifiedBy>
  <cp:revision>34</cp:revision>
  <dcterms:created xsi:type="dcterms:W3CDTF">2021-10-17T17:00:28Z</dcterms:created>
  <dcterms:modified xsi:type="dcterms:W3CDTF">2021-10-22T10:17:26Z</dcterms:modified>
</cp:coreProperties>
</file>