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67" r:id="rId5"/>
    <p:sldId id="259" r:id="rId6"/>
    <p:sldId id="261" r:id="rId7"/>
    <p:sldId id="262" r:id="rId8"/>
    <p:sldId id="266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4434ACE-0BAA-4FA3-B37D-032986225BC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3ECEADB-1F6D-46CF-A499-31A76191A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83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ACE-0BAA-4FA3-B37D-032986225BC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EADB-1F6D-46CF-A499-31A76191A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13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ACE-0BAA-4FA3-B37D-032986225BC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EADB-1F6D-46CF-A499-31A76191A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465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ACE-0BAA-4FA3-B37D-032986225BC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EADB-1F6D-46CF-A499-31A76191A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981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ACE-0BAA-4FA3-B37D-032986225BC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EADB-1F6D-46CF-A499-31A76191A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46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ACE-0BAA-4FA3-B37D-032986225BC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EADB-1F6D-46CF-A499-31A76191A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463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ACE-0BAA-4FA3-B37D-032986225BC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EADB-1F6D-46CF-A499-31A76191A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802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ACE-0BAA-4FA3-B37D-032986225BC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EADB-1F6D-46CF-A499-31A76191A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62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ACE-0BAA-4FA3-B37D-032986225BC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EADB-1F6D-46CF-A499-31A76191A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17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ACE-0BAA-4FA3-B37D-032986225BC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EADB-1F6D-46CF-A499-31A76191A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45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ACE-0BAA-4FA3-B37D-032986225BC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EADB-1F6D-46CF-A499-31A76191A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33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ACE-0BAA-4FA3-B37D-032986225BC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EADB-1F6D-46CF-A499-31A76191A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00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ACE-0BAA-4FA3-B37D-032986225BC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EADB-1F6D-46CF-A499-31A76191A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91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ACE-0BAA-4FA3-B37D-032986225BC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EADB-1F6D-46CF-A499-31A76191A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57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ACE-0BAA-4FA3-B37D-032986225BC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EADB-1F6D-46CF-A499-31A76191A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63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ACE-0BAA-4FA3-B37D-032986225BC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EADB-1F6D-46CF-A499-31A76191A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36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ACE-0BAA-4FA3-B37D-032986225BC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EADB-1F6D-46CF-A499-31A76191A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22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4434ACE-0BAA-4FA3-B37D-032986225BC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3ECEADB-1F6D-46CF-A499-31A76191A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93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2677" y="644770"/>
            <a:ext cx="10374922" cy="3689473"/>
          </a:xfrm>
          <a:solidFill>
            <a:schemeClr val="accent1"/>
          </a:solidFill>
          <a:ln w="57150">
            <a:solidFill>
              <a:schemeClr val="tx1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противопожарной безопасности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«Чтобы не было беды»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9911630" cy="86142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       Участники проекта: воспитанники, педагоги и родители старше-подготовительной коррекционной группы.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https://pickimage.ru/wp-content/uploads/images/detskie/firemanprofession/pozharni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62" y="2274735"/>
            <a:ext cx="1078523" cy="1520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thumbs.dreamstime.com/b/fire-engine-147129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07" y="3179168"/>
            <a:ext cx="1462208" cy="1074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15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262" y="562708"/>
            <a:ext cx="11078307" cy="139504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Опытническая деятельность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«Чем можно потушить огонь»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757" y="2444011"/>
            <a:ext cx="1827741" cy="40616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180" y="2364335"/>
            <a:ext cx="1883020" cy="4184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5"/>
          <a:stretch/>
        </p:blipFill>
        <p:spPr>
          <a:xfrm>
            <a:off x="4736124" y="2364335"/>
            <a:ext cx="2378709" cy="4141323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57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385" y="597877"/>
            <a:ext cx="10714891" cy="107852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мероприятие: викторина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«Знаешь ли ты правила пожарной безопасности»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822" y="2470395"/>
            <a:ext cx="2562225" cy="34163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0" y="2470395"/>
            <a:ext cx="2513135" cy="33508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615" y="2492620"/>
            <a:ext cx="2528887" cy="3371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596" y="2470395"/>
            <a:ext cx="2562225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Цель проекта: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92369" y="1781908"/>
            <a:ext cx="11218985" cy="4237892"/>
          </a:xfrm>
          <a:solidFill>
            <a:schemeClr val="accent1"/>
          </a:solidFill>
        </p:spPr>
        <p:txBody>
          <a:bodyPr/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осознанного и ответственного отношения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выполнению правил пожарной безопасности.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Вооружить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знаниями, умениями и навыками необходимыми для действия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экстремальных ситуациях.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70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/>
          <a:lstStyle/>
          <a:p>
            <a:r>
              <a:rPr lang="ru-RU" b="1" dirty="0"/>
              <a:t>Задачи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76400"/>
            <a:ext cx="11242431" cy="51816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историей возникновения огня.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понятие детям, что огонь бывает другом, а бывает и врагом.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видеть, когда огонь друг, а когда враг.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реально оценивать возможную опасность.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детям запомнить правила пожарной безопасности.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 дошкольников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чувство осторожности и самосохранения.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в детях уверенность в своих силах, проводить профилактику страха перед огнем.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чувства благодарности людям, которые помогают нам в трудных ситуациях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54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Методы реализации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646" y="1805354"/>
            <a:ext cx="11218985" cy="4214446"/>
          </a:xfrm>
          <a:solidFill>
            <a:schemeClr val="accent1"/>
          </a:solidFill>
        </p:spPr>
        <p:txBody>
          <a:bodyPr/>
          <a:lstStyle/>
          <a:p>
            <a:pPr lvl="0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наблюдения.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Наглядно-демонстрационные.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Словесные: беседы, чтение литературы, заучивание стихотворений, консультации для родителей, объяснения, указания, словесные инструкции.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Экспериментирование.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Игры.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7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708" y="597877"/>
            <a:ext cx="9894277" cy="1441937"/>
          </a:xfrm>
        </p:spPr>
        <p:txBody>
          <a:bodyPr/>
          <a:lstStyle/>
          <a:p>
            <a:pPr algn="ctr"/>
            <a:r>
              <a:rPr lang="ru-RU" b="1" dirty="0" smtClean="0"/>
              <a:t>Знакомство с уголком «Пожарная безопасность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24" y="2338754"/>
            <a:ext cx="2562225" cy="34163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82854"/>
            <a:ext cx="2590799" cy="3454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050" y="2300656"/>
            <a:ext cx="2560392" cy="341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Тренировка «Пожарная тревога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0" b="20761"/>
          <a:stretch/>
        </p:blipFill>
        <p:spPr>
          <a:xfrm>
            <a:off x="4556724" y="2497014"/>
            <a:ext cx="2301276" cy="36676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7" b="11230"/>
          <a:stretch/>
        </p:blipFill>
        <p:spPr>
          <a:xfrm>
            <a:off x="8061925" y="2351005"/>
            <a:ext cx="2301276" cy="40124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5" b="13158"/>
          <a:stretch/>
        </p:blipFill>
        <p:spPr>
          <a:xfrm>
            <a:off x="994995" y="2215661"/>
            <a:ext cx="2533651" cy="425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8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выставке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рисунков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«Пожарная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18" y="2440424"/>
            <a:ext cx="2816415" cy="37552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219" y="2440424"/>
            <a:ext cx="2684532" cy="3579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397" y="2440424"/>
            <a:ext cx="2848708" cy="3798277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2813538" y="4208584"/>
            <a:ext cx="7102829" cy="181121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52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Раскраска картинок «Опасные предметы»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0" b="9871"/>
          <a:stretch/>
        </p:blipFill>
        <p:spPr>
          <a:xfrm>
            <a:off x="1046467" y="2338752"/>
            <a:ext cx="2324722" cy="42789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0"/>
          <a:stretch/>
        </p:blipFill>
        <p:spPr>
          <a:xfrm>
            <a:off x="4982030" y="2450122"/>
            <a:ext cx="1911139" cy="39034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9"/>
          <a:stretch/>
        </p:blipFill>
        <p:spPr>
          <a:xfrm>
            <a:off x="8504010" y="2338752"/>
            <a:ext cx="1950318" cy="406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0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079" y="947920"/>
            <a:ext cx="10797135" cy="72848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Экскурсия по детскому саду «Меры безопасности»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50" y="2492007"/>
            <a:ext cx="2790275" cy="37203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956" y="2523390"/>
            <a:ext cx="2695941" cy="3594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17" y="2523390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8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54</TotalTime>
  <Words>204</Words>
  <Application>Microsoft Office PowerPoint</Application>
  <PresentationFormat>Широкоэкранный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Ион (конференц-зал)</vt:lpstr>
      <vt:lpstr>        Проект по противопожарной безопасности  «Чтобы не было беды»    </vt:lpstr>
      <vt:lpstr>Цель проекта:</vt:lpstr>
      <vt:lpstr>Задачи проекта:</vt:lpstr>
      <vt:lpstr>Методы реализации проекта: </vt:lpstr>
      <vt:lpstr>Знакомство с уголком «Пожарная безопасность</vt:lpstr>
      <vt:lpstr>Тренировка «Пожарная тревога</vt:lpstr>
      <vt:lpstr>На выставке рисунков  «Пожарная безопасность»</vt:lpstr>
      <vt:lpstr>Раскраска картинок «Опасные предметы»</vt:lpstr>
      <vt:lpstr>   Экскурсия по детскому саду «Меры безопасности»</vt:lpstr>
      <vt:lpstr>Опытническая деятельность  «Чем можно потушить огонь»</vt:lpstr>
      <vt:lpstr>Итоговое мероприятие: викторина  «Знаешь ли ты правила пожарной безопасности»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Проект по противопожарной безопасности  «Чтобы не было беды»    </dc:title>
  <dc:creator>Иван</dc:creator>
  <cp:lastModifiedBy>Иван</cp:lastModifiedBy>
  <cp:revision>7</cp:revision>
  <dcterms:created xsi:type="dcterms:W3CDTF">2021-11-14T11:08:19Z</dcterms:created>
  <dcterms:modified xsi:type="dcterms:W3CDTF">2021-11-14T12:03:47Z</dcterms:modified>
</cp:coreProperties>
</file>