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6.xml" ContentType="application/vnd.openxmlformats-officedocument.presentationml.slide+xml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 /><Relationship Id="rId18" Type="http://schemas.openxmlformats.org/officeDocument/2006/relationships/tableStyles" Target="tableStyles.xml" /><Relationship Id="rId1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олилиния 6" hidden="0"/>
          <p:cNvSpPr/>
          <p:nvPr isPhoto="0" userDrawn="1"/>
        </p:nvSpPr>
        <p:spPr bwMode="auto">
          <a:xfrm rot="167672">
            <a:off x="2698853" y="-42529"/>
            <a:ext cx="842113" cy="6868632"/>
          </a:xfrm>
          <a:custGeom>
            <a:avLst/>
            <a:gdLst>
              <a:gd name="connsiteX0" fmla="*/ 829339 w 829339"/>
              <a:gd name="connsiteY0" fmla="*/ 0 h 6804837"/>
              <a:gd name="connsiteX1" fmla="*/ 531628 w 829339"/>
              <a:gd name="connsiteY1" fmla="*/ 3211033 h 6804837"/>
              <a:gd name="connsiteX2" fmla="*/ 0 w 829339"/>
              <a:gd name="connsiteY2" fmla="*/ 6804837 h 6804837"/>
              <a:gd name="connsiteX3" fmla="*/ 0 w 829339"/>
              <a:gd name="connsiteY3" fmla="*/ 6804837 h 6804837"/>
              <a:gd name="connsiteX0" fmla="*/ 829339 w 906100"/>
              <a:gd name="connsiteY0" fmla="*/ 0 h 6804837"/>
              <a:gd name="connsiteX1" fmla="*/ 531628 w 906100"/>
              <a:gd name="connsiteY1" fmla="*/ 3211033 h 6804837"/>
              <a:gd name="connsiteX2" fmla="*/ 0 w 906100"/>
              <a:gd name="connsiteY2" fmla="*/ 6804837 h 6804837"/>
              <a:gd name="connsiteX3" fmla="*/ 0 w 906100"/>
              <a:gd name="connsiteY3" fmla="*/ 6804837 h 6804837"/>
              <a:gd name="connsiteX0" fmla="*/ 531628 w 558175"/>
              <a:gd name="connsiteY0" fmla="*/ 0 h 6751674"/>
              <a:gd name="connsiteX1" fmla="*/ 531628 w 558175"/>
              <a:gd name="connsiteY1" fmla="*/ 3157870 h 6751674"/>
              <a:gd name="connsiteX2" fmla="*/ 0 w 558175"/>
              <a:gd name="connsiteY2" fmla="*/ 6751674 h 6751674"/>
              <a:gd name="connsiteX3" fmla="*/ 0 w 558175"/>
              <a:gd name="connsiteY3" fmla="*/ 6751674 h 6751674"/>
              <a:gd name="connsiteX0" fmla="*/ 531628 w 558175"/>
              <a:gd name="connsiteY0" fmla="*/ 0 h 6751674"/>
              <a:gd name="connsiteX1" fmla="*/ 531628 w 558175"/>
              <a:gd name="connsiteY1" fmla="*/ 3157870 h 6751674"/>
              <a:gd name="connsiteX2" fmla="*/ 0 w 558175"/>
              <a:gd name="connsiteY2" fmla="*/ 6751674 h 6751674"/>
              <a:gd name="connsiteX3" fmla="*/ 0 w 558175"/>
              <a:gd name="connsiteY3" fmla="*/ 6751674 h 6751674"/>
              <a:gd name="connsiteX0" fmla="*/ 531628 w 531628"/>
              <a:gd name="connsiteY0" fmla="*/ 0 h 6751674"/>
              <a:gd name="connsiteX1" fmla="*/ 531628 w 531628"/>
              <a:gd name="connsiteY1" fmla="*/ 3157870 h 6751674"/>
              <a:gd name="connsiteX2" fmla="*/ 0 w 531628"/>
              <a:gd name="connsiteY2" fmla="*/ 6751674 h 6751674"/>
              <a:gd name="connsiteX3" fmla="*/ 0 w 531628"/>
              <a:gd name="connsiteY3" fmla="*/ 6751674 h 6751674"/>
              <a:gd name="connsiteX0" fmla="*/ 531628 w 531628"/>
              <a:gd name="connsiteY0" fmla="*/ 0 h 6751674"/>
              <a:gd name="connsiteX1" fmla="*/ 531628 w 531628"/>
              <a:gd name="connsiteY1" fmla="*/ 3157870 h 6751674"/>
              <a:gd name="connsiteX2" fmla="*/ 0 w 531628"/>
              <a:gd name="connsiteY2" fmla="*/ 6751674 h 6751674"/>
              <a:gd name="connsiteX3" fmla="*/ 0 w 531628"/>
              <a:gd name="connsiteY3" fmla="*/ 6751674 h 6751674"/>
              <a:gd name="connsiteX0" fmla="*/ 701749 w 701749"/>
              <a:gd name="connsiteY0" fmla="*/ 0 h 6751674"/>
              <a:gd name="connsiteX1" fmla="*/ 531628 w 701749"/>
              <a:gd name="connsiteY1" fmla="*/ 3157870 h 6751674"/>
              <a:gd name="connsiteX2" fmla="*/ 0 w 701749"/>
              <a:gd name="connsiteY2" fmla="*/ 6751674 h 6751674"/>
              <a:gd name="connsiteX3" fmla="*/ 0 w 701749"/>
              <a:gd name="connsiteY3" fmla="*/ 6751674 h 6751674"/>
              <a:gd name="connsiteX0" fmla="*/ 701749 w 701749"/>
              <a:gd name="connsiteY0" fmla="*/ 0 h 6751674"/>
              <a:gd name="connsiteX1" fmla="*/ 531628 w 701749"/>
              <a:gd name="connsiteY1" fmla="*/ 3157870 h 6751674"/>
              <a:gd name="connsiteX2" fmla="*/ 0 w 701749"/>
              <a:gd name="connsiteY2" fmla="*/ 6751674 h 6751674"/>
              <a:gd name="connsiteX3" fmla="*/ 0 w 701749"/>
              <a:gd name="connsiteY3" fmla="*/ 6751674 h 6751674"/>
              <a:gd name="connsiteX0" fmla="*/ 765545 w 765545"/>
              <a:gd name="connsiteY0" fmla="*/ 0 h 6868632"/>
              <a:gd name="connsiteX1" fmla="*/ 531628 w 765545"/>
              <a:gd name="connsiteY1" fmla="*/ 3274828 h 6868632"/>
              <a:gd name="connsiteX2" fmla="*/ 0 w 765545"/>
              <a:gd name="connsiteY2" fmla="*/ 6868632 h 6868632"/>
              <a:gd name="connsiteX3" fmla="*/ 0 w 765545"/>
              <a:gd name="connsiteY3" fmla="*/ 6868632 h 6868632"/>
              <a:gd name="connsiteX0" fmla="*/ 765545 w 842113"/>
              <a:gd name="connsiteY0" fmla="*/ 0 h 6868632"/>
              <a:gd name="connsiteX1" fmla="*/ 531628 w 842113"/>
              <a:gd name="connsiteY1" fmla="*/ 3274828 h 6868632"/>
              <a:gd name="connsiteX2" fmla="*/ 0 w 842113"/>
              <a:gd name="connsiteY2" fmla="*/ 6868632 h 6868632"/>
              <a:gd name="connsiteX3" fmla="*/ 0 w 842113"/>
              <a:gd name="connsiteY3" fmla="*/ 6868632 h 6868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2113" h="6868632" fill="norm" stroke="1" extrusionOk="0">
                <a:moveTo>
                  <a:pt x="765545" y="0"/>
                </a:moveTo>
                <a:cubicBezTo>
                  <a:pt x="441252" y="464289"/>
                  <a:pt x="-262269" y="714154"/>
                  <a:pt x="531628" y="3274828"/>
                </a:cubicBezTo>
                <a:cubicBezTo>
                  <a:pt x="1463748" y="6090683"/>
                  <a:pt x="0" y="6868632"/>
                  <a:pt x="0" y="6868632"/>
                </a:cubicBezTo>
                <a:lnTo>
                  <a:pt x="0" y="6868632"/>
                </a:lnTo>
              </a:path>
            </a:pathLst>
          </a:custGeom>
          <a:ln w="38100">
            <a:solidFill>
              <a:schemeClr val="accent3">
                <a:lumMod val="50000"/>
              </a:schemeClr>
            </a:solidFill>
          </a:ln>
          <a:effectLst>
            <a:outerShdw blurRad="114300" dist="38100" dir="2700000" rotWithShape="0" algn="tl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олилиния 7" hidden="0"/>
          <p:cNvSpPr/>
          <p:nvPr isPhoto="0" userDrawn="1"/>
        </p:nvSpPr>
        <p:spPr bwMode="auto">
          <a:xfrm rot="189704">
            <a:off x="1976195" y="64026"/>
            <a:ext cx="1471695" cy="6858000"/>
          </a:xfrm>
          <a:custGeom>
            <a:avLst/>
            <a:gdLst>
              <a:gd name="connsiteX0" fmla="*/ 350874 w 350874"/>
              <a:gd name="connsiteY0" fmla="*/ 0 h 6858000"/>
              <a:gd name="connsiteX1" fmla="*/ 0 w 350874"/>
              <a:gd name="connsiteY1" fmla="*/ 6858000 h 6858000"/>
              <a:gd name="connsiteX2" fmla="*/ 350874 w 350874"/>
              <a:gd name="connsiteY2" fmla="*/ 0 h 6858000"/>
              <a:gd name="connsiteX0" fmla="*/ 981778 w 1393284"/>
              <a:gd name="connsiteY0" fmla="*/ 0 h 6859149"/>
              <a:gd name="connsiteX1" fmla="*/ 630904 w 1393284"/>
              <a:gd name="connsiteY1" fmla="*/ 6858000 h 6859149"/>
              <a:gd name="connsiteX2" fmla="*/ 981778 w 1393284"/>
              <a:gd name="connsiteY2" fmla="*/ 0 h 685914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343996 w 2334455"/>
              <a:gd name="connsiteY0" fmla="*/ 111 h 6858889"/>
              <a:gd name="connsiteX1" fmla="*/ 993122 w 2334455"/>
              <a:gd name="connsiteY1" fmla="*/ 6858111 h 6858889"/>
              <a:gd name="connsiteX2" fmla="*/ 1343996 w 2334455"/>
              <a:gd name="connsiteY2" fmla="*/ 111 h 6858889"/>
              <a:gd name="connsiteX0" fmla="*/ 1132877 w 1773156"/>
              <a:gd name="connsiteY0" fmla="*/ 140562 h 6999465"/>
              <a:gd name="connsiteX1" fmla="*/ 782003 w 1773156"/>
              <a:gd name="connsiteY1" fmla="*/ 6998562 h 6999465"/>
              <a:gd name="connsiteX2" fmla="*/ 1132877 w 1773156"/>
              <a:gd name="connsiteY2" fmla="*/ 140562 h 6999465"/>
              <a:gd name="connsiteX0" fmla="*/ 1088002 w 1728281"/>
              <a:gd name="connsiteY0" fmla="*/ 88726 h 6947629"/>
              <a:gd name="connsiteX1" fmla="*/ 737128 w 1728281"/>
              <a:gd name="connsiteY1" fmla="*/ 6946726 h 6947629"/>
              <a:gd name="connsiteX2" fmla="*/ 1088002 w 1728281"/>
              <a:gd name="connsiteY2" fmla="*/ 88726 h 6947629"/>
              <a:gd name="connsiteX0" fmla="*/ 1085485 w 1722002"/>
              <a:gd name="connsiteY0" fmla="*/ 49 h 6858821"/>
              <a:gd name="connsiteX1" fmla="*/ 734611 w 1722002"/>
              <a:gd name="connsiteY1" fmla="*/ 6858049 h 6858821"/>
              <a:gd name="connsiteX2" fmla="*/ 1085485 w 1722002"/>
              <a:gd name="connsiteY2" fmla="*/ 49 h 6858821"/>
              <a:gd name="connsiteX0" fmla="*/ 1085485 w 1722002"/>
              <a:gd name="connsiteY0" fmla="*/ 49 h 6858821"/>
              <a:gd name="connsiteX1" fmla="*/ 734611 w 1722002"/>
              <a:gd name="connsiteY1" fmla="*/ 6858049 h 6858821"/>
              <a:gd name="connsiteX2" fmla="*/ 1085485 w 1722002"/>
              <a:gd name="connsiteY2" fmla="*/ 49 h 6858821"/>
              <a:gd name="connsiteX0" fmla="*/ 1085485 w 1625032"/>
              <a:gd name="connsiteY0" fmla="*/ 0 h 6858831"/>
              <a:gd name="connsiteX1" fmla="*/ 734611 w 1625032"/>
              <a:gd name="connsiteY1" fmla="*/ 6858000 h 6858831"/>
              <a:gd name="connsiteX2" fmla="*/ 1085485 w 1625032"/>
              <a:gd name="connsiteY2" fmla="*/ 0 h 6858831"/>
              <a:gd name="connsiteX0" fmla="*/ 1157562 w 1697109"/>
              <a:gd name="connsiteY0" fmla="*/ 0 h 6858831"/>
              <a:gd name="connsiteX1" fmla="*/ 806688 w 1697109"/>
              <a:gd name="connsiteY1" fmla="*/ 6858000 h 6858831"/>
              <a:gd name="connsiteX2" fmla="*/ 1157562 w 1697109"/>
              <a:gd name="connsiteY2" fmla="*/ 0 h 6858831"/>
              <a:gd name="connsiteX0" fmla="*/ 1404311 w 1943858"/>
              <a:gd name="connsiteY0" fmla="*/ 0 h 6858831"/>
              <a:gd name="connsiteX1" fmla="*/ 1053437 w 1943858"/>
              <a:gd name="connsiteY1" fmla="*/ 6858000 h 6858831"/>
              <a:gd name="connsiteX2" fmla="*/ 1404311 w 1943858"/>
              <a:gd name="connsiteY2" fmla="*/ 0 h 6858831"/>
              <a:gd name="connsiteX0" fmla="*/ 1404311 w 1943858"/>
              <a:gd name="connsiteY0" fmla="*/ 0 h 6858831"/>
              <a:gd name="connsiteX1" fmla="*/ 1053437 w 1943858"/>
              <a:gd name="connsiteY1" fmla="*/ 6858000 h 6858831"/>
              <a:gd name="connsiteX2" fmla="*/ 1404311 w 1943858"/>
              <a:gd name="connsiteY2" fmla="*/ 0 h 6858831"/>
              <a:gd name="connsiteX0" fmla="*/ 531348 w 1070895"/>
              <a:gd name="connsiteY0" fmla="*/ 0 h 6858831"/>
              <a:gd name="connsiteX1" fmla="*/ 180474 w 1070895"/>
              <a:gd name="connsiteY1" fmla="*/ 6858000 h 6858831"/>
              <a:gd name="connsiteX2" fmla="*/ 531348 w 1070895"/>
              <a:gd name="connsiteY2" fmla="*/ 0 h 6858831"/>
              <a:gd name="connsiteX0" fmla="*/ 884142 w 1423689"/>
              <a:gd name="connsiteY0" fmla="*/ 0 h 6858831"/>
              <a:gd name="connsiteX1" fmla="*/ 533268 w 1423689"/>
              <a:gd name="connsiteY1" fmla="*/ 6858000 h 6858831"/>
              <a:gd name="connsiteX2" fmla="*/ 884142 w 1423689"/>
              <a:gd name="connsiteY2" fmla="*/ 0 h 6858831"/>
              <a:gd name="connsiteX0" fmla="*/ 853263 w 1392810"/>
              <a:gd name="connsiteY0" fmla="*/ 0 h 6858831"/>
              <a:gd name="connsiteX1" fmla="*/ 502389 w 1392810"/>
              <a:gd name="connsiteY1" fmla="*/ 6858000 h 6858831"/>
              <a:gd name="connsiteX2" fmla="*/ 853263 w 1392810"/>
              <a:gd name="connsiteY2" fmla="*/ 0 h 6858831"/>
              <a:gd name="connsiteX0" fmla="*/ 925239 w 1464786"/>
              <a:gd name="connsiteY0" fmla="*/ 0 h 6858831"/>
              <a:gd name="connsiteX1" fmla="*/ 574365 w 1464786"/>
              <a:gd name="connsiteY1" fmla="*/ 6858000 h 6858831"/>
              <a:gd name="connsiteX2" fmla="*/ 925239 w 1464786"/>
              <a:gd name="connsiteY2" fmla="*/ 0 h 6858831"/>
              <a:gd name="connsiteX0" fmla="*/ 925239 w 1097863"/>
              <a:gd name="connsiteY0" fmla="*/ 0 h 6859035"/>
              <a:gd name="connsiteX1" fmla="*/ 574365 w 1097863"/>
              <a:gd name="connsiteY1" fmla="*/ 6858000 h 6859035"/>
              <a:gd name="connsiteX2" fmla="*/ 925239 w 1097863"/>
              <a:gd name="connsiteY2" fmla="*/ 0 h 6859035"/>
              <a:gd name="connsiteX0" fmla="*/ 925239 w 1198039"/>
              <a:gd name="connsiteY0" fmla="*/ 0 h 6858000"/>
              <a:gd name="connsiteX1" fmla="*/ 574365 w 1198039"/>
              <a:gd name="connsiteY1" fmla="*/ 6858000 h 6858000"/>
              <a:gd name="connsiteX2" fmla="*/ 925239 w 1198039"/>
              <a:gd name="connsiteY2" fmla="*/ 0 h 6858000"/>
              <a:gd name="connsiteX0" fmla="*/ 925239 w 1193849"/>
              <a:gd name="connsiteY0" fmla="*/ 0 h 6858000"/>
              <a:gd name="connsiteX1" fmla="*/ 574365 w 1193849"/>
              <a:gd name="connsiteY1" fmla="*/ 6858000 h 6858000"/>
              <a:gd name="connsiteX2" fmla="*/ 925239 w 1193849"/>
              <a:gd name="connsiteY2" fmla="*/ 0 h 6858000"/>
              <a:gd name="connsiteX0" fmla="*/ 925239 w 1345409"/>
              <a:gd name="connsiteY0" fmla="*/ 0 h 6858000"/>
              <a:gd name="connsiteX1" fmla="*/ 574365 w 1345409"/>
              <a:gd name="connsiteY1" fmla="*/ 6858000 h 6858000"/>
              <a:gd name="connsiteX2" fmla="*/ 925239 w 1345409"/>
              <a:gd name="connsiteY2" fmla="*/ 0 h 6858000"/>
              <a:gd name="connsiteX0" fmla="*/ 925239 w 1327679"/>
              <a:gd name="connsiteY0" fmla="*/ 0 h 6858000"/>
              <a:gd name="connsiteX1" fmla="*/ 574365 w 1327679"/>
              <a:gd name="connsiteY1" fmla="*/ 6858000 h 6858000"/>
              <a:gd name="connsiteX2" fmla="*/ 925239 w 1327679"/>
              <a:gd name="connsiteY2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7679" h="6858000" fill="norm" stroke="1" extrusionOk="0">
                <a:moveTo>
                  <a:pt x="925239" y="0"/>
                </a:moveTo>
                <a:cubicBezTo>
                  <a:pt x="-967356" y="2498651"/>
                  <a:pt x="2860365" y="4901609"/>
                  <a:pt x="574365" y="6858000"/>
                </a:cubicBezTo>
                <a:cubicBezTo>
                  <a:pt x="2520123" y="4444409"/>
                  <a:pt x="-1786063" y="2870791"/>
                  <a:pt x="925239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outerShdw blurRad="317500" dist="152400" dir="2700000" rotWithShape="0" algn="tl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олилиния 8" hidden="0"/>
          <p:cNvSpPr/>
          <p:nvPr isPhoto="0" userDrawn="1"/>
        </p:nvSpPr>
        <p:spPr bwMode="auto">
          <a:xfrm>
            <a:off x="1367830" y="-20782"/>
            <a:ext cx="1764010" cy="6889173"/>
          </a:xfrm>
          <a:custGeom>
            <a:avLst/>
            <a:gdLst>
              <a:gd name="connsiteX0" fmla="*/ 1101437 w 1101437"/>
              <a:gd name="connsiteY0" fmla="*/ 10391 h 6889173"/>
              <a:gd name="connsiteX1" fmla="*/ 1007918 w 1101437"/>
              <a:gd name="connsiteY1" fmla="*/ 0 h 6889173"/>
              <a:gd name="connsiteX2" fmla="*/ 0 w 1101437"/>
              <a:gd name="connsiteY2" fmla="*/ 5081155 h 6889173"/>
              <a:gd name="connsiteX3" fmla="*/ 613064 w 1101437"/>
              <a:gd name="connsiteY3" fmla="*/ 6889173 h 6889173"/>
              <a:gd name="connsiteX4" fmla="*/ 665018 w 1101437"/>
              <a:gd name="connsiteY4" fmla="*/ 6889173 h 6889173"/>
              <a:gd name="connsiteX5" fmla="*/ 467591 w 1101437"/>
              <a:gd name="connsiteY5" fmla="*/ 4073237 h 6889173"/>
              <a:gd name="connsiteX6" fmla="*/ 1101437 w 1101437"/>
              <a:gd name="connsiteY6" fmla="*/ 10391 h 6889173"/>
              <a:gd name="connsiteX0" fmla="*/ 1418094 w 1418094"/>
              <a:gd name="connsiteY0" fmla="*/ 10391 h 6889173"/>
              <a:gd name="connsiteX1" fmla="*/ 1324575 w 1418094"/>
              <a:gd name="connsiteY1" fmla="*/ 0 h 6889173"/>
              <a:gd name="connsiteX2" fmla="*/ 316657 w 1418094"/>
              <a:gd name="connsiteY2" fmla="*/ 5081155 h 6889173"/>
              <a:gd name="connsiteX3" fmla="*/ 929721 w 1418094"/>
              <a:gd name="connsiteY3" fmla="*/ 6889173 h 6889173"/>
              <a:gd name="connsiteX4" fmla="*/ 981675 w 1418094"/>
              <a:gd name="connsiteY4" fmla="*/ 6889173 h 6889173"/>
              <a:gd name="connsiteX5" fmla="*/ 784248 w 1418094"/>
              <a:gd name="connsiteY5" fmla="*/ 4073237 h 6889173"/>
              <a:gd name="connsiteX6" fmla="*/ 1418094 w 1418094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8296" h="6889173" fill="norm" stroke="1" extrusionOk="0">
                <a:moveTo>
                  <a:pt x="1543718" y="10391"/>
                </a:moveTo>
                <a:lnTo>
                  <a:pt x="1450199" y="0"/>
                </a:lnTo>
                <a:cubicBezTo>
                  <a:pt x="303735" y="1423554"/>
                  <a:pt x="-562173" y="3834246"/>
                  <a:pt x="442281" y="5081155"/>
                </a:cubicBezTo>
                <a:cubicBezTo>
                  <a:pt x="1467518" y="6182591"/>
                  <a:pt x="1713435" y="6057900"/>
                  <a:pt x="1055345" y="6889173"/>
                </a:cubicBezTo>
                <a:lnTo>
                  <a:pt x="1107299" y="6889173"/>
                </a:lnTo>
                <a:cubicBezTo>
                  <a:pt x="1862372" y="6096001"/>
                  <a:pt x="1910862" y="5739246"/>
                  <a:pt x="909872" y="4073237"/>
                </a:cubicBezTo>
                <a:cubicBezTo>
                  <a:pt x="102845" y="2635828"/>
                  <a:pt x="636246" y="1042555"/>
                  <a:pt x="1543718" y="10391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>
            <a:outerShdw blurRad="317500" dist="152400" dir="2700000" rotWithShape="0" algn="tl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олилиния 9" hidden="0"/>
          <p:cNvSpPr/>
          <p:nvPr isPhoto="0" userDrawn="1"/>
        </p:nvSpPr>
        <p:spPr bwMode="auto">
          <a:xfrm>
            <a:off x="1259632" y="-13855"/>
            <a:ext cx="1726742" cy="7034646"/>
          </a:xfrm>
          <a:custGeom>
            <a:avLst/>
            <a:gdLst>
              <a:gd name="connsiteX0" fmla="*/ 1101437 w 1101437"/>
              <a:gd name="connsiteY0" fmla="*/ 10391 h 6889173"/>
              <a:gd name="connsiteX1" fmla="*/ 1007918 w 1101437"/>
              <a:gd name="connsiteY1" fmla="*/ 0 h 6889173"/>
              <a:gd name="connsiteX2" fmla="*/ 0 w 1101437"/>
              <a:gd name="connsiteY2" fmla="*/ 5081155 h 6889173"/>
              <a:gd name="connsiteX3" fmla="*/ 613064 w 1101437"/>
              <a:gd name="connsiteY3" fmla="*/ 6889173 h 6889173"/>
              <a:gd name="connsiteX4" fmla="*/ 665018 w 1101437"/>
              <a:gd name="connsiteY4" fmla="*/ 6889173 h 6889173"/>
              <a:gd name="connsiteX5" fmla="*/ 467591 w 1101437"/>
              <a:gd name="connsiteY5" fmla="*/ 4073237 h 6889173"/>
              <a:gd name="connsiteX6" fmla="*/ 1101437 w 1101437"/>
              <a:gd name="connsiteY6" fmla="*/ 10391 h 6889173"/>
              <a:gd name="connsiteX0" fmla="*/ 1418094 w 1418094"/>
              <a:gd name="connsiteY0" fmla="*/ 10391 h 6889173"/>
              <a:gd name="connsiteX1" fmla="*/ 1324575 w 1418094"/>
              <a:gd name="connsiteY1" fmla="*/ 0 h 6889173"/>
              <a:gd name="connsiteX2" fmla="*/ 316657 w 1418094"/>
              <a:gd name="connsiteY2" fmla="*/ 5081155 h 6889173"/>
              <a:gd name="connsiteX3" fmla="*/ 929721 w 1418094"/>
              <a:gd name="connsiteY3" fmla="*/ 6889173 h 6889173"/>
              <a:gd name="connsiteX4" fmla="*/ 981675 w 1418094"/>
              <a:gd name="connsiteY4" fmla="*/ 6889173 h 6889173"/>
              <a:gd name="connsiteX5" fmla="*/ 784248 w 1418094"/>
              <a:gd name="connsiteY5" fmla="*/ 4073237 h 6889173"/>
              <a:gd name="connsiteX6" fmla="*/ 1418094 w 1418094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543718"/>
              <a:gd name="connsiteY0" fmla="*/ 10391 h 6889173"/>
              <a:gd name="connsiteX1" fmla="*/ 1450199 w 1543718"/>
              <a:gd name="connsiteY1" fmla="*/ 0 h 6889173"/>
              <a:gd name="connsiteX2" fmla="*/ 442281 w 1543718"/>
              <a:gd name="connsiteY2" fmla="*/ 5081155 h 6889173"/>
              <a:gd name="connsiteX3" fmla="*/ 1055345 w 1543718"/>
              <a:gd name="connsiteY3" fmla="*/ 6889173 h 6889173"/>
              <a:gd name="connsiteX4" fmla="*/ 1107299 w 1543718"/>
              <a:gd name="connsiteY4" fmla="*/ 6889173 h 6889173"/>
              <a:gd name="connsiteX5" fmla="*/ 909872 w 1543718"/>
              <a:gd name="connsiteY5" fmla="*/ 4073237 h 6889173"/>
              <a:gd name="connsiteX6" fmla="*/ 1543718 w 1543718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543718 w 1668296"/>
              <a:gd name="connsiteY0" fmla="*/ 10391 h 6889173"/>
              <a:gd name="connsiteX1" fmla="*/ 1450199 w 1668296"/>
              <a:gd name="connsiteY1" fmla="*/ 0 h 6889173"/>
              <a:gd name="connsiteX2" fmla="*/ 442281 w 1668296"/>
              <a:gd name="connsiteY2" fmla="*/ 5081155 h 6889173"/>
              <a:gd name="connsiteX3" fmla="*/ 1055345 w 1668296"/>
              <a:gd name="connsiteY3" fmla="*/ 6889173 h 6889173"/>
              <a:gd name="connsiteX4" fmla="*/ 1107299 w 1668296"/>
              <a:gd name="connsiteY4" fmla="*/ 6889173 h 6889173"/>
              <a:gd name="connsiteX5" fmla="*/ 909872 w 1668296"/>
              <a:gd name="connsiteY5" fmla="*/ 4073237 h 6889173"/>
              <a:gd name="connsiteX6" fmla="*/ 1543718 w 1668296"/>
              <a:gd name="connsiteY6" fmla="*/ 10391 h 6889173"/>
              <a:gd name="connsiteX0" fmla="*/ 1926976 w 1926976"/>
              <a:gd name="connsiteY0" fmla="*/ 0 h 7034646"/>
              <a:gd name="connsiteX1" fmla="*/ 1450199 w 1926976"/>
              <a:gd name="connsiteY1" fmla="*/ 145473 h 7034646"/>
              <a:gd name="connsiteX2" fmla="*/ 442281 w 1926976"/>
              <a:gd name="connsiteY2" fmla="*/ 5226628 h 7034646"/>
              <a:gd name="connsiteX3" fmla="*/ 1055345 w 1926976"/>
              <a:gd name="connsiteY3" fmla="*/ 7034646 h 7034646"/>
              <a:gd name="connsiteX4" fmla="*/ 1107299 w 1926976"/>
              <a:gd name="connsiteY4" fmla="*/ 7034646 h 7034646"/>
              <a:gd name="connsiteX5" fmla="*/ 909872 w 1926976"/>
              <a:gd name="connsiteY5" fmla="*/ 4218710 h 7034646"/>
              <a:gd name="connsiteX6" fmla="*/ 1926976 w 1926976"/>
              <a:gd name="connsiteY6" fmla="*/ 0 h 7034646"/>
              <a:gd name="connsiteX0" fmla="*/ 1862534 w 1862534"/>
              <a:gd name="connsiteY0" fmla="*/ 0 h 7034646"/>
              <a:gd name="connsiteX1" fmla="*/ 1710051 w 1862534"/>
              <a:gd name="connsiteY1" fmla="*/ 10391 h 7034646"/>
              <a:gd name="connsiteX2" fmla="*/ 377839 w 1862534"/>
              <a:gd name="connsiteY2" fmla="*/ 5226628 h 7034646"/>
              <a:gd name="connsiteX3" fmla="*/ 990903 w 1862534"/>
              <a:gd name="connsiteY3" fmla="*/ 7034646 h 7034646"/>
              <a:gd name="connsiteX4" fmla="*/ 1042857 w 1862534"/>
              <a:gd name="connsiteY4" fmla="*/ 7034646 h 7034646"/>
              <a:gd name="connsiteX5" fmla="*/ 845430 w 1862534"/>
              <a:gd name="connsiteY5" fmla="*/ 4218710 h 7034646"/>
              <a:gd name="connsiteX6" fmla="*/ 1862534 w 1862534"/>
              <a:gd name="connsiteY6" fmla="*/ 0 h 7034646"/>
              <a:gd name="connsiteX0" fmla="*/ 1542590 w 1542590"/>
              <a:gd name="connsiteY0" fmla="*/ 0 h 7034646"/>
              <a:gd name="connsiteX1" fmla="*/ 1390107 w 1542590"/>
              <a:gd name="connsiteY1" fmla="*/ 10391 h 7034646"/>
              <a:gd name="connsiteX2" fmla="*/ 460806 w 1542590"/>
              <a:gd name="connsiteY2" fmla="*/ 4312228 h 7034646"/>
              <a:gd name="connsiteX3" fmla="*/ 670959 w 1542590"/>
              <a:gd name="connsiteY3" fmla="*/ 7034646 h 7034646"/>
              <a:gd name="connsiteX4" fmla="*/ 722913 w 1542590"/>
              <a:gd name="connsiteY4" fmla="*/ 7034646 h 7034646"/>
              <a:gd name="connsiteX5" fmla="*/ 525486 w 1542590"/>
              <a:gd name="connsiteY5" fmla="*/ 4218710 h 7034646"/>
              <a:gd name="connsiteX6" fmla="*/ 1542590 w 1542590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585578 w 1602682"/>
              <a:gd name="connsiteY5" fmla="*/ 4218710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428345 w 1602682"/>
              <a:gd name="connsiteY5" fmla="*/ 4956465 h 7034646"/>
              <a:gd name="connsiteX6" fmla="*/ 1602682 w 1602682"/>
              <a:gd name="connsiteY6" fmla="*/ 0 h 7034646"/>
              <a:gd name="connsiteX0" fmla="*/ 1602682 w 2085826"/>
              <a:gd name="connsiteY0" fmla="*/ 0 h 7034646"/>
              <a:gd name="connsiteX1" fmla="*/ 1450199 w 2085826"/>
              <a:gd name="connsiteY1" fmla="*/ 10391 h 7034646"/>
              <a:gd name="connsiteX2" fmla="*/ 442281 w 2085826"/>
              <a:gd name="connsiteY2" fmla="*/ 5185065 h 7034646"/>
              <a:gd name="connsiteX3" fmla="*/ 731051 w 2085826"/>
              <a:gd name="connsiteY3" fmla="*/ 7034646 h 7034646"/>
              <a:gd name="connsiteX4" fmla="*/ 783005 w 2085826"/>
              <a:gd name="connsiteY4" fmla="*/ 7034646 h 7034646"/>
              <a:gd name="connsiteX5" fmla="*/ 1185032 w 2085826"/>
              <a:gd name="connsiteY5" fmla="*/ 5673438 h 7034646"/>
              <a:gd name="connsiteX6" fmla="*/ 1602682 w 2085826"/>
              <a:gd name="connsiteY6" fmla="*/ 0 h 7034646"/>
              <a:gd name="connsiteX0" fmla="*/ 1602682 w 2085826"/>
              <a:gd name="connsiteY0" fmla="*/ 0 h 7034646"/>
              <a:gd name="connsiteX1" fmla="*/ 1450199 w 2085826"/>
              <a:gd name="connsiteY1" fmla="*/ 10391 h 7034646"/>
              <a:gd name="connsiteX2" fmla="*/ 442281 w 2085826"/>
              <a:gd name="connsiteY2" fmla="*/ 5185065 h 7034646"/>
              <a:gd name="connsiteX3" fmla="*/ 731051 w 2085826"/>
              <a:gd name="connsiteY3" fmla="*/ 7034646 h 7034646"/>
              <a:gd name="connsiteX4" fmla="*/ 783005 w 2085826"/>
              <a:gd name="connsiteY4" fmla="*/ 7034646 h 7034646"/>
              <a:gd name="connsiteX5" fmla="*/ 1185032 w 2085826"/>
              <a:gd name="connsiteY5" fmla="*/ 5673438 h 7034646"/>
              <a:gd name="connsiteX6" fmla="*/ 1602682 w 2085826"/>
              <a:gd name="connsiteY6" fmla="*/ 0 h 7034646"/>
              <a:gd name="connsiteX0" fmla="*/ 1602682 w 1602682"/>
              <a:gd name="connsiteY0" fmla="*/ 0 h 7034646"/>
              <a:gd name="connsiteX1" fmla="*/ 1450199 w 1602682"/>
              <a:gd name="connsiteY1" fmla="*/ 10391 h 7034646"/>
              <a:gd name="connsiteX2" fmla="*/ 442281 w 1602682"/>
              <a:gd name="connsiteY2" fmla="*/ 5185065 h 7034646"/>
              <a:gd name="connsiteX3" fmla="*/ 731051 w 1602682"/>
              <a:gd name="connsiteY3" fmla="*/ 7034646 h 7034646"/>
              <a:gd name="connsiteX4" fmla="*/ 783005 w 1602682"/>
              <a:gd name="connsiteY4" fmla="*/ 7034646 h 7034646"/>
              <a:gd name="connsiteX5" fmla="*/ 1185032 w 1602682"/>
              <a:gd name="connsiteY5" fmla="*/ 5673438 h 7034646"/>
              <a:gd name="connsiteX6" fmla="*/ 1602682 w 1602682"/>
              <a:gd name="connsiteY6" fmla="*/ 0 h 7034646"/>
              <a:gd name="connsiteX0" fmla="*/ 1602682 w 1633050"/>
              <a:gd name="connsiteY0" fmla="*/ 0 h 7034646"/>
              <a:gd name="connsiteX1" fmla="*/ 1450199 w 1633050"/>
              <a:gd name="connsiteY1" fmla="*/ 10391 h 7034646"/>
              <a:gd name="connsiteX2" fmla="*/ 442281 w 1633050"/>
              <a:gd name="connsiteY2" fmla="*/ 5185065 h 7034646"/>
              <a:gd name="connsiteX3" fmla="*/ 731051 w 1633050"/>
              <a:gd name="connsiteY3" fmla="*/ 7034646 h 7034646"/>
              <a:gd name="connsiteX4" fmla="*/ 783005 w 1633050"/>
              <a:gd name="connsiteY4" fmla="*/ 7034646 h 7034646"/>
              <a:gd name="connsiteX5" fmla="*/ 1185032 w 1633050"/>
              <a:gd name="connsiteY5" fmla="*/ 5673438 h 7034646"/>
              <a:gd name="connsiteX6" fmla="*/ 1602682 w 1633050"/>
              <a:gd name="connsiteY6" fmla="*/ 0 h 7034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33050" h="7034646" fill="norm" stroke="1" extrusionOk="0">
                <a:moveTo>
                  <a:pt x="1602682" y="0"/>
                </a:moveTo>
                <a:lnTo>
                  <a:pt x="1450199" y="10391"/>
                </a:lnTo>
                <a:cubicBezTo>
                  <a:pt x="303735" y="1433945"/>
                  <a:pt x="-562173" y="3938156"/>
                  <a:pt x="442281" y="5185065"/>
                </a:cubicBezTo>
                <a:cubicBezTo>
                  <a:pt x="1467518" y="6286501"/>
                  <a:pt x="1389141" y="6203373"/>
                  <a:pt x="731051" y="7034646"/>
                </a:cubicBezTo>
                <a:lnTo>
                  <a:pt x="783005" y="7034646"/>
                </a:lnTo>
                <a:cubicBezTo>
                  <a:pt x="1066676" y="6771410"/>
                  <a:pt x="2276283" y="6473537"/>
                  <a:pt x="1185032" y="5673438"/>
                </a:cubicBezTo>
                <a:cubicBezTo>
                  <a:pt x="-850384" y="3893129"/>
                  <a:pt x="695210" y="1032164"/>
                  <a:pt x="160268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317500" dist="152400" dir="2700000" rotWithShape="0" algn="tl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олилиния 10" hidden="0"/>
          <p:cNvSpPr/>
          <p:nvPr isPhoto="0" userDrawn="1"/>
        </p:nvSpPr>
        <p:spPr bwMode="auto">
          <a:xfrm>
            <a:off x="0" y="0"/>
            <a:ext cx="2795155" cy="6878782"/>
          </a:xfrm>
          <a:custGeom>
            <a:avLst/>
            <a:gdLst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43100 w 2795155"/>
              <a:gd name="connsiteY4" fmla="*/ 5257800 h 6878782"/>
              <a:gd name="connsiteX5" fmla="*/ 2795155 w 2795155"/>
              <a:gd name="connsiteY5" fmla="*/ 0 h 6878782"/>
              <a:gd name="connsiteX0" fmla="*/ 2795155 w 2795155"/>
              <a:gd name="connsiteY0" fmla="*/ 0 h 6878782"/>
              <a:gd name="connsiteX1" fmla="*/ 0 w 2795155"/>
              <a:gd name="connsiteY1" fmla="*/ 0 h 6878782"/>
              <a:gd name="connsiteX2" fmla="*/ 0 w 2795155"/>
              <a:gd name="connsiteY2" fmla="*/ 6858000 h 6878782"/>
              <a:gd name="connsiteX3" fmla="*/ 2337955 w 2795155"/>
              <a:gd name="connsiteY3" fmla="*/ 6878782 h 6878782"/>
              <a:gd name="connsiteX4" fmla="*/ 1922318 w 2795155"/>
              <a:gd name="connsiteY4" fmla="*/ 5288973 h 6878782"/>
              <a:gd name="connsiteX5" fmla="*/ 2795155 w 2795155"/>
              <a:gd name="connsiteY5" fmla="*/ 0 h 6878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95155" h="6878782" fill="norm" stroke="1" extrusionOk="0">
                <a:moveTo>
                  <a:pt x="2795155" y="0"/>
                </a:moveTo>
                <a:lnTo>
                  <a:pt x="0" y="0"/>
                </a:lnTo>
                <a:lnTo>
                  <a:pt x="0" y="6858000"/>
                </a:lnTo>
                <a:lnTo>
                  <a:pt x="2337955" y="6878782"/>
                </a:lnTo>
                <a:cubicBezTo>
                  <a:pt x="3141519" y="6255328"/>
                  <a:pt x="2635827" y="5912427"/>
                  <a:pt x="1922318" y="5288973"/>
                </a:cubicBezTo>
                <a:cubicBezTo>
                  <a:pt x="606137" y="4201392"/>
                  <a:pt x="1575955" y="1409700"/>
                  <a:pt x="2795155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</a:endParaRPr>
          </a:p>
        </p:txBody>
      </p:sp>
      <p:sp>
        <p:nvSpPr>
          <p:cNvPr id="9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4139952" y="1340768"/>
            <a:ext cx="4030216" cy="1373043"/>
          </a:xfrm>
        </p:spPr>
        <p:txBody>
          <a:bodyPr/>
          <a:lstStyle>
            <a:lvl1pPr>
              <a:defRPr b="1" cap="none" spc="300">
                <a:ln w="11430" cmpd="sng">
                  <a:noFill/>
                  <a:prstDash val="solid"/>
                  <a:miter lim="800000"/>
                </a:ln>
                <a:gradFill>
                  <a:gsLst>
                    <a:gs pos="53000">
                      <a:schemeClr val="accent3">
                        <a:lumMod val="50000"/>
                      </a:schemeClr>
                    </a:gs>
                    <a:gs pos="100000">
                      <a:schemeClr val="tx1"/>
                    </a:gs>
                  </a:gsLst>
                  <a:lin ang="5400000" scaled="1"/>
                </a:gra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0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4139952" y="3383899"/>
            <a:ext cx="4049036" cy="1849617"/>
          </a:xfrm>
        </p:spPr>
        <p:txBody>
          <a:bodyPr/>
          <a:lstStyle>
            <a:lvl1pPr marL="0" indent="0" algn="ctr">
              <a:buNone/>
              <a:defRPr>
                <a:ln>
                  <a:solidFill>
                    <a:srgbClr val="349655"/>
                  </a:solidFill>
                </a:ln>
                <a:gradFill>
                  <a:gsLst>
                    <a:gs pos="13000">
                      <a:schemeClr val="tx1"/>
                    </a:gs>
                    <a:gs pos="71000">
                      <a:schemeClr val="accent3">
                        <a:lumMod val="75000"/>
                      </a:schemeClr>
                    </a:gs>
                    <a:gs pos="92000">
                      <a:schemeClr val="tx1"/>
                    </a:gs>
                  </a:gsLst>
                  <a:lin ang="5400000" scaled="0"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Группа 6" hidden="0"/>
          <p:cNvGrpSpPr/>
          <p:nvPr isPhoto="0" userDrawn="1"/>
        </p:nvGrpSpPr>
        <p:grpSpPr bwMode="auto"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5" name="Полилиния 7" hidden="0"/>
            <p:cNvSpPr/>
            <p:nvPr isPhoto="0" userDrawn="0"/>
          </p:nvSpPr>
          <p:spPr bwMode="auto"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 fill="norm" stroke="1" extrusionOk="0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rotWithShape="0" algn="tl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Полилиния 8" hidden="0"/>
            <p:cNvSpPr/>
            <p:nvPr isPhoto="0" userDrawn="0"/>
          </p:nvSpPr>
          <p:spPr bwMode="auto">
            <a:xfrm rot="6303355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 fill="norm" stroke="1" extrusionOk="0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7" name="Группа 9" hidden="0"/>
            <p:cNvGrpSpPr/>
            <p:nvPr isPhoto="0" userDrawn="0"/>
          </p:nvGrpSpPr>
          <p:grpSpPr bwMode="auto">
            <a:xfrm>
              <a:off x="6394068" y="481180"/>
              <a:ext cx="2749932" cy="3166048"/>
              <a:chOff x="6394068" y="481180"/>
              <a:chExt cx="2749932" cy="3166048"/>
            </a:xfrm>
          </p:grpSpPr>
          <p:sp>
            <p:nvSpPr>
              <p:cNvPr id="8" name="Полилиния 21" hidden="0"/>
              <p:cNvSpPr/>
              <p:nvPr isPhoto="0" userDrawn="0"/>
            </p:nvSpPr>
            <p:spPr bwMode="auto"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 fill="norm" stroke="1" extrusionOk="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9" name="Полилиния 22" hidden="0"/>
              <p:cNvSpPr/>
              <p:nvPr isPhoto="0" userDrawn="0"/>
            </p:nvSpPr>
            <p:spPr bwMode="auto"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 fill="norm" stroke="1" extrusionOk="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0" name="Группа 10" hidden="0"/>
            <p:cNvGrpSpPr/>
            <p:nvPr isPhoto="0" userDrawn="0"/>
          </p:nvGrpSpPr>
          <p:grpSpPr bwMode="auto">
            <a:xfrm>
              <a:off x="6804247" y="2989943"/>
              <a:ext cx="1935357" cy="2630356"/>
              <a:chOff x="6804247" y="2989943"/>
              <a:chExt cx="1935357" cy="2630356"/>
            </a:xfrm>
          </p:grpSpPr>
          <p:sp>
            <p:nvSpPr>
              <p:cNvPr id="11" name="Полилиния 19" hidden="0"/>
              <p:cNvSpPr/>
              <p:nvPr isPhoto="0" userDrawn="0"/>
            </p:nvSpPr>
            <p:spPr bwMode="auto"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2" name="Полилиния 20" hidden="0"/>
              <p:cNvSpPr/>
              <p:nvPr isPhoto="0" userDrawn="0"/>
            </p:nvSpPr>
            <p:spPr bwMode="auto">
              <a:xfrm rot="16513134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13" name="Группа 11" hidden="0"/>
            <p:cNvGrpSpPr/>
            <p:nvPr isPhoto="0" userDrawn="0"/>
          </p:nvGrpSpPr>
          <p:grpSpPr bwMode="auto">
            <a:xfrm>
              <a:off x="185390" y="3243716"/>
              <a:ext cx="3590585" cy="5620207"/>
              <a:chOff x="185390" y="3243716"/>
              <a:chExt cx="3590585" cy="5620207"/>
            </a:xfrm>
          </p:grpSpPr>
          <p:grpSp>
            <p:nvGrpSpPr>
              <p:cNvPr id="14" name="Группа 12" hidden="0"/>
              <p:cNvGrpSpPr/>
              <p:nvPr isPhoto="0" userDrawn="0"/>
            </p:nvGrpSpPr>
            <p:grpSpPr bwMode="auto"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5" name="Полилиния 17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6" name="Полилиния 18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7" name="Группа 13" hidden="0"/>
              <p:cNvGrpSpPr/>
              <p:nvPr isPhoto="0" userDrawn="0"/>
            </p:nvGrpSpPr>
            <p:grpSpPr bwMode="auto"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5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6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20" name="Полилиния 14" hidden="0"/>
              <p:cNvSpPr/>
              <p:nvPr isPhoto="0" userDrawn="0"/>
            </p:nvSpPr>
            <p:spPr bwMode="auto"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 fill="norm" stroke="1" extrusionOk="0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21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4133" y="44624"/>
            <a:ext cx="6060035" cy="122413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22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90948" y="2231840"/>
            <a:ext cx="8229600" cy="4234233"/>
          </a:xfrm>
          <a:prstGeom prst="rect">
            <a:avLst/>
          </a:prstGeom>
          <a:solidFill>
            <a:schemeClr val="bg1">
              <a:alpha val="69000"/>
            </a:schemeClr>
          </a:solidFill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grpSp>
        <p:nvGrpSpPr>
          <p:cNvPr id="23" name="Группа 26" hidden="0"/>
          <p:cNvGrpSpPr/>
          <p:nvPr isPhoto="0" userDrawn="1"/>
        </p:nvGrpSpPr>
        <p:grpSpPr bwMode="auto"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4" name="Овал 27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Овал 28" hidden="0">
              <a:hlinkClick r:id="" action="ppaction://hlinkshowjump?jump=next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26" name="Прямая соединительная линия 29" hidden="0"/>
            <p:cNvCxnSpPr>
              <a:cxnSpLocks/>
              <a:stCxn id="25" idx="0"/>
              <a:endCxn id="25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Овал 30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Овал 31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Овал 32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Овал 33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Овал 34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Овал 35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Овал 36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4" name="Овал 37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5" name="Овал 38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6" name="Группа 39" hidden="0"/>
          <p:cNvGrpSpPr/>
          <p:nvPr isPhoto="0" userDrawn="1"/>
        </p:nvGrpSpPr>
        <p:grpSpPr bwMode="auto"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7" name="Овал 40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8" name="Овал 41" hidden="0">
              <a:hlinkClick r:id="" action="ppaction://hlinkshowjump?jump=previous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39" name="Прямая соединительная линия 42" hidden="0"/>
            <p:cNvCxnSpPr>
              <a:cxnSpLocks/>
              <a:stCxn id="38" idx="0"/>
              <a:endCxn id="38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43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1" name="Овал 44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5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3" name="Овал 46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4" name="Овал 47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5" name="Овал 48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6" name="Овал 49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7" name="Овал 50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8" name="Овал 51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49" name="Группа 52" hidden="0"/>
          <p:cNvGrpSpPr/>
          <p:nvPr isPhoto="0" userDrawn="1"/>
        </p:nvGrpSpPr>
        <p:grpSpPr bwMode="auto"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50" name="Овал 53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1" name="Овал 54" hidden="0"/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2" name="Прямая соединительная линия 55" hidden="0"/>
            <p:cNvCxnSpPr>
              <a:cxnSpLocks/>
              <a:stCxn id="51" idx="0"/>
              <a:endCxn id="51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Овал 56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4" name="Овал 57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5" name="Овал 58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6" name="Овал 59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7" name="Овал 60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8" name="Овал 61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9" name="Овал 62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0" name="Овал 63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" name="Овал 64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Группа 6" hidden="0"/>
          <p:cNvGrpSpPr/>
          <p:nvPr isPhoto="0" userDrawn="1"/>
        </p:nvGrpSpPr>
        <p:grpSpPr bwMode="auto">
          <a:xfrm>
            <a:off x="-89897" y="-27384"/>
            <a:ext cx="9298389" cy="8086773"/>
            <a:chOff x="-89897" y="0"/>
            <a:chExt cx="9298389" cy="8086773"/>
          </a:xfrm>
        </p:grpSpPr>
        <p:sp>
          <p:nvSpPr>
            <p:cNvPr id="5" name="Полилиния 7" hidden="0"/>
            <p:cNvSpPr/>
            <p:nvPr isPhoto="0" userDrawn="0"/>
          </p:nvSpPr>
          <p:spPr bwMode="auto">
            <a:xfrm flipV="1">
              <a:off x="-36512" y="4592248"/>
              <a:ext cx="9245003" cy="2381122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 fill="norm" stroke="1" extrusionOk="0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65100" dist="127000" rotWithShape="0" algn="l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Полилиния 8" hidden="0"/>
            <p:cNvSpPr/>
            <p:nvPr isPhoto="0" userDrawn="0"/>
          </p:nvSpPr>
          <p:spPr bwMode="auto">
            <a:xfrm rot="15296644" flipV="1">
              <a:off x="2494221" y="1711164"/>
              <a:ext cx="3791491" cy="8959727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 fill="norm" stroke="1" extrusionOk="0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7" name="Группа 9" hidden="0"/>
            <p:cNvGrpSpPr/>
            <p:nvPr isPhoto="0" userDrawn="0"/>
          </p:nvGrpSpPr>
          <p:grpSpPr bwMode="auto">
            <a:xfrm flipH="1">
              <a:off x="5256810" y="2236468"/>
              <a:ext cx="3590585" cy="5620207"/>
              <a:chOff x="185390" y="3243716"/>
              <a:chExt cx="3590585" cy="5620207"/>
            </a:xfrm>
          </p:grpSpPr>
          <p:grpSp>
            <p:nvGrpSpPr>
              <p:cNvPr id="8" name="Группа 13" hidden="0"/>
              <p:cNvGrpSpPr/>
              <p:nvPr isPhoto="0" userDrawn="0"/>
            </p:nvGrpSpPr>
            <p:grpSpPr bwMode="auto"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9" name="Полилиния 18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0" name="Полилиния 19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1" name="Группа 14" hidden="0"/>
              <p:cNvGrpSpPr/>
              <p:nvPr isPhoto="0" userDrawn="0"/>
            </p:nvGrpSpPr>
            <p:grpSpPr bwMode="auto"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2" name="Полилиния 16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3" name="Полилиния 17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4" name="Полилиния 15" hidden="0"/>
              <p:cNvSpPr/>
              <p:nvPr isPhoto="0" userDrawn="0"/>
            </p:nvSpPr>
            <p:spPr bwMode="auto"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 fill="norm" stroke="1" extrusionOk="0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5" name="Группа 10" hidden="0"/>
            <p:cNvGrpSpPr/>
            <p:nvPr isPhoto="0" userDrawn="0"/>
          </p:nvGrpSpPr>
          <p:grpSpPr bwMode="auto">
            <a:xfrm>
              <a:off x="0" y="0"/>
              <a:ext cx="1935357" cy="2630356"/>
              <a:chOff x="6804247" y="2989943"/>
              <a:chExt cx="1935357" cy="2630356"/>
            </a:xfrm>
          </p:grpSpPr>
          <p:sp>
            <p:nvSpPr>
              <p:cNvPr id="16" name="Полилиния 11" hidden="0"/>
              <p:cNvSpPr/>
              <p:nvPr isPhoto="0" userDrawn="0"/>
            </p:nvSpPr>
            <p:spPr bwMode="auto"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7" name="Полилиния 12" hidden="0"/>
              <p:cNvSpPr/>
              <p:nvPr isPhoto="0" userDrawn="0"/>
            </p:nvSpPr>
            <p:spPr bwMode="auto">
              <a:xfrm rot="16513134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sp>
        <p:nvSpPr>
          <p:cNvPr id="18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-67470" y="5447383"/>
            <a:ext cx="6249293" cy="13620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9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2123728" y="260649"/>
            <a:ext cx="6884924" cy="170115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>
                <a:ln>
                  <a:solidFill>
                    <a:srgbClr val="349655"/>
                  </a:solidFill>
                </a:ln>
                <a:gradFill>
                  <a:gsLst>
                    <a:gs pos="13000">
                      <a:schemeClr val="tx1"/>
                    </a:gs>
                    <a:gs pos="71000">
                      <a:schemeClr val="accent3">
                        <a:lumMod val="75000"/>
                      </a:schemeClr>
                    </a:gs>
                    <a:gs pos="92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pPr marL="0" lvl="0" indent="0" algn="ctr"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grpSp>
        <p:nvGrpSpPr>
          <p:cNvPr id="20" name="Группа 20" hidden="0"/>
          <p:cNvGrpSpPr/>
          <p:nvPr isPhoto="0" userDrawn="1"/>
        </p:nvGrpSpPr>
        <p:grpSpPr bwMode="auto">
          <a:xfrm rot="4495044">
            <a:off x="7750986" y="2100643"/>
            <a:ext cx="307901" cy="450659"/>
            <a:chOff x="2857488" y="4883951"/>
            <a:chExt cx="571504" cy="903297"/>
          </a:xfrm>
        </p:grpSpPr>
        <p:sp>
          <p:nvSpPr>
            <p:cNvPr id="21" name="Овал 21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2" name="Овал 22" hidden="0">
              <a:hlinkClick r:id="" action="ppaction://hlinkshowjump?jump=next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23" name="Прямая соединительная линия 23" hidden="0"/>
            <p:cNvCxnSpPr>
              <a:cxnSpLocks/>
              <a:stCxn id="22" idx="0"/>
              <a:endCxn id="22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Овал 24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Овал 25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6" name="Овал 26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7" name="Овал 27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Овал 28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Овал 29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Овал 30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Овал 31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Овал 32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3" name="Группа 33" hidden="0"/>
          <p:cNvGrpSpPr/>
          <p:nvPr isPhoto="0" userDrawn="1"/>
        </p:nvGrpSpPr>
        <p:grpSpPr bwMode="auto">
          <a:xfrm rot="13759740">
            <a:off x="6442905" y="4835439"/>
            <a:ext cx="307901" cy="450659"/>
            <a:chOff x="2857488" y="4883951"/>
            <a:chExt cx="571504" cy="903297"/>
          </a:xfrm>
        </p:grpSpPr>
        <p:sp>
          <p:nvSpPr>
            <p:cNvPr id="34" name="Овал 34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5" name="Овал 35" hidden="0">
              <a:hlinkClick r:id="" action="ppaction://hlinkshowjump?jump=previous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36" name="Прямая соединительная линия 36" hidden="0"/>
            <p:cNvCxnSpPr>
              <a:cxnSpLocks/>
              <a:stCxn id="35" idx="0"/>
              <a:endCxn id="35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Овал 37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8" name="Овал 38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9" name="Овал 39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0" name="Овал 40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1" name="Овал 41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2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3" name="Овал 43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4" name="Овал 44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5" name="Овал 45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46" name="Группа 46" hidden="0"/>
          <p:cNvGrpSpPr/>
          <p:nvPr isPhoto="0" userDrawn="1"/>
        </p:nvGrpSpPr>
        <p:grpSpPr bwMode="auto">
          <a:xfrm rot="16758158">
            <a:off x="1276616" y="130200"/>
            <a:ext cx="307901" cy="450659"/>
            <a:chOff x="2857488" y="4883951"/>
            <a:chExt cx="571504" cy="903297"/>
          </a:xfrm>
        </p:grpSpPr>
        <p:sp>
          <p:nvSpPr>
            <p:cNvPr id="47" name="Овал 47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8" name="Овал 48" hidden="0"/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49" name="Прямая соединительная линия 49" hidden="0"/>
            <p:cNvCxnSpPr>
              <a:cxnSpLocks/>
              <a:stCxn id="48" idx="0"/>
              <a:endCxn id="48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50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1" name="Овал 51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2" name="Овал 52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3" name="Овал 53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4" name="Овал 54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5" name="Овал 55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6" name="Овал 56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7" name="Овал 57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8" name="Овал 58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Группа 7" hidden="0"/>
          <p:cNvGrpSpPr/>
          <p:nvPr isPhoto="0" userDrawn="1"/>
        </p:nvGrpSpPr>
        <p:grpSpPr bwMode="auto"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5" name="Полилиния 8" hidden="0"/>
            <p:cNvSpPr/>
            <p:nvPr isPhoto="0" userDrawn="0"/>
          </p:nvSpPr>
          <p:spPr bwMode="auto"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 fill="norm" stroke="1" extrusionOk="0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rotWithShape="0" algn="tl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Полилиния 9" hidden="0"/>
            <p:cNvSpPr/>
            <p:nvPr isPhoto="0" userDrawn="0"/>
          </p:nvSpPr>
          <p:spPr bwMode="auto">
            <a:xfrm rot="6303355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 fill="norm" stroke="1" extrusionOk="0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7" name="Группа 10" hidden="0"/>
            <p:cNvGrpSpPr/>
            <p:nvPr isPhoto="0" userDrawn="0"/>
          </p:nvGrpSpPr>
          <p:grpSpPr bwMode="auto">
            <a:xfrm>
              <a:off x="6394068" y="481180"/>
              <a:ext cx="2749932" cy="3166048"/>
              <a:chOff x="6394068" y="481180"/>
              <a:chExt cx="2749932" cy="3166048"/>
            </a:xfrm>
          </p:grpSpPr>
          <p:sp>
            <p:nvSpPr>
              <p:cNvPr id="8" name="Полилиния 22" hidden="0"/>
              <p:cNvSpPr/>
              <p:nvPr isPhoto="0" userDrawn="0"/>
            </p:nvSpPr>
            <p:spPr bwMode="auto"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 fill="norm" stroke="1" extrusionOk="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9" name="Полилиния 23" hidden="0"/>
              <p:cNvSpPr/>
              <p:nvPr isPhoto="0" userDrawn="0"/>
            </p:nvSpPr>
            <p:spPr bwMode="auto"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 fill="norm" stroke="1" extrusionOk="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0" name="Группа 11" hidden="0"/>
            <p:cNvGrpSpPr/>
            <p:nvPr isPhoto="0" userDrawn="0"/>
          </p:nvGrpSpPr>
          <p:grpSpPr bwMode="auto">
            <a:xfrm>
              <a:off x="6804247" y="2989943"/>
              <a:ext cx="1935357" cy="2630356"/>
              <a:chOff x="6804247" y="2989943"/>
              <a:chExt cx="1935357" cy="2630356"/>
            </a:xfrm>
          </p:grpSpPr>
          <p:sp>
            <p:nvSpPr>
              <p:cNvPr id="11" name="Полилиния 20" hidden="0"/>
              <p:cNvSpPr/>
              <p:nvPr isPhoto="0" userDrawn="0"/>
            </p:nvSpPr>
            <p:spPr bwMode="auto"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2" name="Полилиния 21" hidden="0"/>
              <p:cNvSpPr/>
              <p:nvPr isPhoto="0" userDrawn="0"/>
            </p:nvSpPr>
            <p:spPr bwMode="auto">
              <a:xfrm rot="16513134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13" name="Группа 12" hidden="0"/>
            <p:cNvGrpSpPr/>
            <p:nvPr isPhoto="0" userDrawn="0"/>
          </p:nvGrpSpPr>
          <p:grpSpPr bwMode="auto">
            <a:xfrm>
              <a:off x="185390" y="3243716"/>
              <a:ext cx="3590585" cy="5620207"/>
              <a:chOff x="185390" y="3243716"/>
              <a:chExt cx="3590585" cy="5620207"/>
            </a:xfrm>
          </p:grpSpPr>
          <p:grpSp>
            <p:nvGrpSpPr>
              <p:cNvPr id="14" name="Группа 13" hidden="0"/>
              <p:cNvGrpSpPr/>
              <p:nvPr isPhoto="0" userDrawn="0"/>
            </p:nvGrpSpPr>
            <p:grpSpPr bwMode="auto"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5" name="Полилиния 18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6" name="Полилиния 19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7" name="Группа 14" hidden="0"/>
              <p:cNvGrpSpPr/>
              <p:nvPr isPhoto="0" userDrawn="0"/>
            </p:nvGrpSpPr>
            <p:grpSpPr bwMode="auto"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6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7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20" name="Полилиния 15" hidden="0"/>
              <p:cNvSpPr/>
              <p:nvPr isPhoto="0" userDrawn="0"/>
            </p:nvSpPr>
            <p:spPr bwMode="auto"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 fill="norm" stroke="1" extrusionOk="0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21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4133" y="116632"/>
            <a:ext cx="5916019" cy="122413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22" name="Объект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539551" y="2348880"/>
            <a:ext cx="4038600" cy="4156529"/>
          </a:xfrm>
          <a:prstGeom prst="rect">
            <a:avLst/>
          </a:prstGeom>
          <a:solidFill>
            <a:schemeClr val="bg1">
              <a:alpha val="69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ru-RU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23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784947" y="2361713"/>
            <a:ext cx="4038600" cy="4104360"/>
          </a:xfrm>
          <a:prstGeom prst="rect">
            <a:avLst/>
          </a:prstGeom>
          <a:solidFill>
            <a:schemeClr val="bg1">
              <a:alpha val="69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ru-RU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grpSp>
        <p:nvGrpSpPr>
          <p:cNvPr id="24" name="Группа 24" hidden="0"/>
          <p:cNvGrpSpPr/>
          <p:nvPr isPhoto="0" userDrawn="1"/>
        </p:nvGrpSpPr>
        <p:grpSpPr bwMode="auto"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5" name="Овал 25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6" name="Овал 26" hidden="0">
              <a:hlinkClick r:id="" action="ppaction://hlinkshowjump?jump=next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27" name="Прямая соединительная линия 27" hidden="0"/>
            <p:cNvCxnSpPr>
              <a:cxnSpLocks/>
              <a:stCxn id="26" idx="0"/>
              <a:endCxn id="26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Овал 28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Овал 29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Овал 30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Овал 31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Овал 32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Овал 33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4" name="Овал 34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5" name="Овал 35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6" name="Овал 36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7" name="Группа 37" hidden="0"/>
          <p:cNvGrpSpPr/>
          <p:nvPr isPhoto="0" userDrawn="1"/>
        </p:nvGrpSpPr>
        <p:grpSpPr bwMode="auto"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8" name="Овал 38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9" name="Овал 39" hidden="0">
              <a:hlinkClick r:id="" action="ppaction://hlinkshowjump?jump=previous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40" name="Прямая соединительная линия 40" hidden="0"/>
            <p:cNvCxnSpPr>
              <a:cxnSpLocks/>
              <a:stCxn id="39" idx="0"/>
              <a:endCxn id="39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Овал 41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2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3" name="Овал 43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4" name="Овал 44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5" name="Овал 45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6" name="Овал 46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7" name="Овал 47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8" name="Овал 48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9" name="Овал 49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50" name="Группа 50" hidden="0"/>
          <p:cNvGrpSpPr/>
          <p:nvPr isPhoto="0" userDrawn="1"/>
        </p:nvGrpSpPr>
        <p:grpSpPr bwMode="auto"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51" name="Овал 51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2" name="Овал 52" hidden="0"/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3" name="Прямая соединительная линия 53" hidden="0"/>
            <p:cNvCxnSpPr>
              <a:cxnSpLocks/>
              <a:stCxn id="52" idx="0"/>
              <a:endCxn id="52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Овал 54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5" name="Овал 55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6" name="Овал 56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7" name="Овал 57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8" name="Овал 58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9" name="Овал 59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0" name="Овал 60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" name="Овал 61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2" name="Овал 62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Группа 4" hidden="0"/>
          <p:cNvGrpSpPr/>
          <p:nvPr isPhoto="0" userDrawn="1"/>
        </p:nvGrpSpPr>
        <p:grpSpPr bwMode="auto">
          <a:xfrm>
            <a:off x="-26242" y="-1220213"/>
            <a:ext cx="9180633" cy="10084136"/>
            <a:chOff x="-26242" y="-1220213"/>
            <a:chExt cx="9180633" cy="10084136"/>
          </a:xfrm>
        </p:grpSpPr>
        <p:sp>
          <p:nvSpPr>
            <p:cNvPr id="5" name="Полилиния 5" hidden="0"/>
            <p:cNvSpPr/>
            <p:nvPr isPhoto="0" userDrawn="0"/>
          </p:nvSpPr>
          <p:spPr bwMode="auto">
            <a:xfrm>
              <a:off x="10391" y="-27384"/>
              <a:ext cx="9144000" cy="2234538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 fill="norm" stroke="1" extrusionOk="0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317500" dist="152400" dir="2700000" rotWithShape="0" algn="tl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Полилиния 6" hidden="0"/>
            <p:cNvSpPr/>
            <p:nvPr isPhoto="0" userDrawn="0"/>
          </p:nvSpPr>
          <p:spPr bwMode="auto">
            <a:xfrm rot="6303355">
              <a:off x="2533853" y="-3780308"/>
              <a:ext cx="3776723" cy="8896913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 fill="norm" stroke="1" extrusionOk="0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7" name="Группа 7" hidden="0"/>
            <p:cNvGrpSpPr/>
            <p:nvPr isPhoto="0" userDrawn="0"/>
          </p:nvGrpSpPr>
          <p:grpSpPr bwMode="auto">
            <a:xfrm>
              <a:off x="6394068" y="481180"/>
              <a:ext cx="2749932" cy="3166048"/>
              <a:chOff x="6394068" y="481180"/>
              <a:chExt cx="2749932" cy="3166048"/>
            </a:xfrm>
          </p:grpSpPr>
          <p:sp>
            <p:nvSpPr>
              <p:cNvPr id="8" name="Полилиния 19" hidden="0"/>
              <p:cNvSpPr/>
              <p:nvPr isPhoto="0" userDrawn="0"/>
            </p:nvSpPr>
            <p:spPr bwMode="auto">
              <a:xfrm>
                <a:off x="6394068" y="481180"/>
                <a:ext cx="2749932" cy="3166048"/>
              </a:xfrm>
              <a:custGeom>
                <a:avLst/>
                <a:gdLst>
                  <a:gd name="connsiteX0" fmla="*/ 2914650 w 2952750"/>
                  <a:gd name="connsiteY0" fmla="*/ 38100 h 3086100"/>
                  <a:gd name="connsiteX1" fmla="*/ 0 w 2952750"/>
                  <a:gd name="connsiteY1" fmla="*/ 2952750 h 3086100"/>
                  <a:gd name="connsiteX2" fmla="*/ 2171700 w 2952750"/>
                  <a:gd name="connsiteY2" fmla="*/ 3086100 h 3086100"/>
                  <a:gd name="connsiteX3" fmla="*/ 2952750 w 2952750"/>
                  <a:gd name="connsiteY3" fmla="*/ 0 h 3086100"/>
                  <a:gd name="connsiteX4" fmla="*/ 2914650 w 295275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143250 w 3924300"/>
                  <a:gd name="connsiteY2" fmla="*/ 3086100 h 3086100"/>
                  <a:gd name="connsiteX3" fmla="*/ 3924300 w 3924300"/>
                  <a:gd name="connsiteY3" fmla="*/ 0 h 3086100"/>
                  <a:gd name="connsiteX4" fmla="*/ 3886200 w 3924300"/>
                  <a:gd name="connsiteY4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3886200 w 3924300"/>
                  <a:gd name="connsiteY0" fmla="*/ 38100 h 3086100"/>
                  <a:gd name="connsiteX1" fmla="*/ 0 w 3924300"/>
                  <a:gd name="connsiteY1" fmla="*/ 2838450 h 3086100"/>
                  <a:gd name="connsiteX2" fmla="*/ 3886200 w 3924300"/>
                  <a:gd name="connsiteY2" fmla="*/ 190500 h 3086100"/>
                  <a:gd name="connsiteX3" fmla="*/ 3143250 w 3924300"/>
                  <a:gd name="connsiteY3" fmla="*/ 3086100 h 3086100"/>
                  <a:gd name="connsiteX4" fmla="*/ 3924300 w 3924300"/>
                  <a:gd name="connsiteY4" fmla="*/ 0 h 3086100"/>
                  <a:gd name="connsiteX5" fmla="*/ 3886200 w 3924300"/>
                  <a:gd name="connsiteY5" fmla="*/ 38100 h 3086100"/>
                  <a:gd name="connsiteX0" fmla="*/ 4424835 w 4462935"/>
                  <a:gd name="connsiteY0" fmla="*/ 38100 h 3086100"/>
                  <a:gd name="connsiteX1" fmla="*/ 538635 w 4462935"/>
                  <a:gd name="connsiteY1" fmla="*/ 2838450 h 3086100"/>
                  <a:gd name="connsiteX2" fmla="*/ 4424835 w 4462935"/>
                  <a:gd name="connsiteY2" fmla="*/ 190500 h 3086100"/>
                  <a:gd name="connsiteX3" fmla="*/ 3681885 w 4462935"/>
                  <a:gd name="connsiteY3" fmla="*/ 3086100 h 3086100"/>
                  <a:gd name="connsiteX4" fmla="*/ 4462935 w 4462935"/>
                  <a:gd name="connsiteY4" fmla="*/ 0 h 3086100"/>
                  <a:gd name="connsiteX5" fmla="*/ 4424835 w 4462935"/>
                  <a:gd name="connsiteY5" fmla="*/ 38100 h 3086100"/>
                  <a:gd name="connsiteX0" fmla="*/ 4563456 w 4601556"/>
                  <a:gd name="connsiteY0" fmla="*/ 38100 h 3086100"/>
                  <a:gd name="connsiteX1" fmla="*/ 677256 w 4601556"/>
                  <a:gd name="connsiteY1" fmla="*/ 2838450 h 3086100"/>
                  <a:gd name="connsiteX2" fmla="*/ 4563456 w 4601556"/>
                  <a:gd name="connsiteY2" fmla="*/ 190500 h 3086100"/>
                  <a:gd name="connsiteX3" fmla="*/ 3820506 w 4601556"/>
                  <a:gd name="connsiteY3" fmla="*/ 3086100 h 3086100"/>
                  <a:gd name="connsiteX4" fmla="*/ 4601556 w 4601556"/>
                  <a:gd name="connsiteY4" fmla="*/ 0 h 3086100"/>
                  <a:gd name="connsiteX5" fmla="*/ 4563456 w 4601556"/>
                  <a:gd name="connsiteY5" fmla="*/ 38100 h 308610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550191 w 3588291"/>
                  <a:gd name="connsiteY0" fmla="*/ 38100 h 3714750"/>
                  <a:gd name="connsiteX1" fmla="*/ 787941 w 3588291"/>
                  <a:gd name="connsiteY1" fmla="*/ 3714750 h 3714750"/>
                  <a:gd name="connsiteX2" fmla="*/ 3550191 w 3588291"/>
                  <a:gd name="connsiteY2" fmla="*/ 190500 h 3714750"/>
                  <a:gd name="connsiteX3" fmla="*/ 2807241 w 3588291"/>
                  <a:gd name="connsiteY3" fmla="*/ 3086100 h 3714750"/>
                  <a:gd name="connsiteX4" fmla="*/ 3588291 w 3588291"/>
                  <a:gd name="connsiteY4" fmla="*/ 0 h 3714750"/>
                  <a:gd name="connsiteX5" fmla="*/ 3550191 w 3588291"/>
                  <a:gd name="connsiteY5" fmla="*/ 38100 h 3714750"/>
                  <a:gd name="connsiteX0" fmla="*/ 3252162 w 3290262"/>
                  <a:gd name="connsiteY0" fmla="*/ 38100 h 3714750"/>
                  <a:gd name="connsiteX1" fmla="*/ 489912 w 3290262"/>
                  <a:gd name="connsiteY1" fmla="*/ 3714750 h 3714750"/>
                  <a:gd name="connsiteX2" fmla="*/ 3252162 w 3290262"/>
                  <a:gd name="connsiteY2" fmla="*/ 190500 h 3714750"/>
                  <a:gd name="connsiteX3" fmla="*/ 2509212 w 3290262"/>
                  <a:gd name="connsiteY3" fmla="*/ 3086100 h 3714750"/>
                  <a:gd name="connsiteX4" fmla="*/ 3290262 w 3290262"/>
                  <a:gd name="connsiteY4" fmla="*/ 0 h 3714750"/>
                  <a:gd name="connsiteX5" fmla="*/ 3252162 w 3290262"/>
                  <a:gd name="connsiteY5" fmla="*/ 38100 h 3714750"/>
                  <a:gd name="connsiteX0" fmla="*/ 3228144 w 3513894"/>
                  <a:gd name="connsiteY0" fmla="*/ 5807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28144 w 3513894"/>
                  <a:gd name="connsiteY5" fmla="*/ 5807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3247194 w 3513894"/>
                  <a:gd name="connsiteY0" fmla="*/ 191420 h 3734720"/>
                  <a:gd name="connsiteX1" fmla="*/ 465894 w 3513894"/>
                  <a:gd name="connsiteY1" fmla="*/ 3734720 h 3734720"/>
                  <a:gd name="connsiteX2" fmla="*/ 3513894 w 3513894"/>
                  <a:gd name="connsiteY2" fmla="*/ 920 h 3734720"/>
                  <a:gd name="connsiteX3" fmla="*/ 2485194 w 3513894"/>
                  <a:gd name="connsiteY3" fmla="*/ 3106070 h 3734720"/>
                  <a:gd name="connsiteX4" fmla="*/ 3266244 w 3513894"/>
                  <a:gd name="connsiteY4" fmla="*/ 19970 h 3734720"/>
                  <a:gd name="connsiteX5" fmla="*/ 3247194 w 3513894"/>
                  <a:gd name="connsiteY5" fmla="*/ 191420 h 3734720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985462 w 3252162"/>
                  <a:gd name="connsiteY0" fmla="*/ 200397 h 3115047"/>
                  <a:gd name="connsiteX1" fmla="*/ 489912 w 3252162"/>
                  <a:gd name="connsiteY1" fmla="*/ 2543547 h 3115047"/>
                  <a:gd name="connsiteX2" fmla="*/ 3252162 w 3252162"/>
                  <a:gd name="connsiteY2" fmla="*/ 9897 h 3115047"/>
                  <a:gd name="connsiteX3" fmla="*/ 2223462 w 3252162"/>
                  <a:gd name="connsiteY3" fmla="*/ 3115047 h 3115047"/>
                  <a:gd name="connsiteX4" fmla="*/ 3004512 w 3252162"/>
                  <a:gd name="connsiteY4" fmla="*/ 28947 h 3115047"/>
                  <a:gd name="connsiteX5" fmla="*/ 2985462 w 3252162"/>
                  <a:gd name="connsiteY5" fmla="*/ 200397 h 3115047"/>
                  <a:gd name="connsiteX0" fmla="*/ 2619284 w 2885984"/>
                  <a:gd name="connsiteY0" fmla="*/ 19373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5" fmla="*/ 2619284 w 2885984"/>
                  <a:gd name="connsiteY5" fmla="*/ 193733 h 3108383"/>
                  <a:gd name="connsiteX0" fmla="*/ 2638334 w 2885984"/>
                  <a:gd name="connsiteY0" fmla="*/ 22283 h 3108383"/>
                  <a:gd name="connsiteX1" fmla="*/ 123734 w 2885984"/>
                  <a:gd name="connsiteY1" fmla="*/ 2536883 h 3108383"/>
                  <a:gd name="connsiteX2" fmla="*/ 2885984 w 2885984"/>
                  <a:gd name="connsiteY2" fmla="*/ 3233 h 3108383"/>
                  <a:gd name="connsiteX3" fmla="*/ 1857284 w 2885984"/>
                  <a:gd name="connsiteY3" fmla="*/ 3108383 h 3108383"/>
                  <a:gd name="connsiteX4" fmla="*/ 2638334 w 2885984"/>
                  <a:gd name="connsiteY4" fmla="*/ 22283 h 3108383"/>
                  <a:gd name="connsiteX0" fmla="*/ 2638334 w 3113196"/>
                  <a:gd name="connsiteY0" fmla="*/ 325176 h 2839776"/>
                  <a:gd name="connsiteX1" fmla="*/ 123734 w 3113196"/>
                  <a:gd name="connsiteY1" fmla="*/ 2839776 h 2839776"/>
                  <a:gd name="connsiteX2" fmla="*/ 2885984 w 3113196"/>
                  <a:gd name="connsiteY2" fmla="*/ 306126 h 2839776"/>
                  <a:gd name="connsiteX3" fmla="*/ 2638334 w 3113196"/>
                  <a:gd name="connsiteY3" fmla="*/ 325176 h 2839776"/>
                  <a:gd name="connsiteX0" fmla="*/ 2638334 w 2885984"/>
                  <a:gd name="connsiteY0" fmla="*/ 62045 h 2576645"/>
                  <a:gd name="connsiteX1" fmla="*/ 123734 w 2885984"/>
                  <a:gd name="connsiteY1" fmla="*/ 2576645 h 2576645"/>
                  <a:gd name="connsiteX2" fmla="*/ 2885984 w 2885984"/>
                  <a:gd name="connsiteY2" fmla="*/ 42995 h 2576645"/>
                  <a:gd name="connsiteX3" fmla="*/ 2638334 w 2885984"/>
                  <a:gd name="connsiteY3" fmla="*/ 62045 h 2576645"/>
                  <a:gd name="connsiteX0" fmla="*/ 2514600 w 2514600"/>
                  <a:gd name="connsiteY0" fmla="*/ 0 h 2514600"/>
                  <a:gd name="connsiteX1" fmla="*/ 0 w 2514600"/>
                  <a:gd name="connsiteY1" fmla="*/ 2514600 h 2514600"/>
                  <a:gd name="connsiteX2" fmla="*/ 2514600 w 2514600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  <a:gd name="connsiteX0" fmla="*/ 2569404 w 2569404"/>
                  <a:gd name="connsiteY0" fmla="*/ 0 h 2514600"/>
                  <a:gd name="connsiteX1" fmla="*/ 54804 w 2569404"/>
                  <a:gd name="connsiteY1" fmla="*/ 2514600 h 2514600"/>
                  <a:gd name="connsiteX2" fmla="*/ 2569404 w 2569404"/>
                  <a:gd name="connsiteY2" fmla="*/ 0 h 2514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9404" h="2514600" fill="norm" stroke="1" extrusionOk="0">
                    <a:moveTo>
                      <a:pt x="2569404" y="0"/>
                    </a:moveTo>
                    <a:cubicBezTo>
                      <a:pt x="1731204" y="838200"/>
                      <a:pt x="-364296" y="800100"/>
                      <a:pt x="54804" y="2514600"/>
                    </a:cubicBezTo>
                    <a:cubicBezTo>
                      <a:pt x="-21396" y="990600"/>
                      <a:pt x="2219417" y="810673"/>
                      <a:pt x="256940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9" name="Полилиния 20" hidden="0"/>
              <p:cNvSpPr/>
              <p:nvPr isPhoto="0" userDrawn="0"/>
            </p:nvSpPr>
            <p:spPr bwMode="auto">
              <a:xfrm>
                <a:off x="7437360" y="2231840"/>
                <a:ext cx="1268489" cy="870320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8489" h="870320" fill="norm" stroke="1" extrusionOk="0">
                    <a:moveTo>
                      <a:pt x="258839" y="870320"/>
                    </a:moveTo>
                    <a:cubicBezTo>
                      <a:pt x="277889" y="362320"/>
                      <a:pt x="931939" y="489320"/>
                      <a:pt x="1268489" y="298820"/>
                    </a:cubicBezTo>
                    <a:lnTo>
                      <a:pt x="468389" y="13070"/>
                    </a:lnTo>
                    <a:cubicBezTo>
                      <a:pt x="93739" y="-69480"/>
                      <a:pt x="-255511" y="241670"/>
                      <a:pt x="258839" y="87032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0" name="Группа 8" hidden="0"/>
            <p:cNvGrpSpPr/>
            <p:nvPr isPhoto="0" userDrawn="0"/>
          </p:nvGrpSpPr>
          <p:grpSpPr bwMode="auto">
            <a:xfrm>
              <a:off x="6804247" y="2989943"/>
              <a:ext cx="1935357" cy="2630356"/>
              <a:chOff x="6804247" y="2989943"/>
              <a:chExt cx="1935357" cy="2630356"/>
            </a:xfrm>
          </p:grpSpPr>
          <p:sp>
            <p:nvSpPr>
              <p:cNvPr id="11" name="Полилиния 17" hidden="0"/>
              <p:cNvSpPr/>
              <p:nvPr isPhoto="0" userDrawn="0"/>
            </p:nvSpPr>
            <p:spPr bwMode="auto"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2" name="Полилиния 18" hidden="0"/>
              <p:cNvSpPr/>
              <p:nvPr isPhoto="0" userDrawn="0"/>
            </p:nvSpPr>
            <p:spPr bwMode="auto">
              <a:xfrm rot="16513134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13" name="Группа 9" hidden="0"/>
            <p:cNvGrpSpPr/>
            <p:nvPr isPhoto="0" userDrawn="0"/>
          </p:nvGrpSpPr>
          <p:grpSpPr bwMode="auto">
            <a:xfrm>
              <a:off x="185390" y="3243716"/>
              <a:ext cx="3590585" cy="5620207"/>
              <a:chOff x="185390" y="3243716"/>
              <a:chExt cx="3590585" cy="5620207"/>
            </a:xfrm>
          </p:grpSpPr>
          <p:grpSp>
            <p:nvGrpSpPr>
              <p:cNvPr id="14" name="Группа 10" hidden="0"/>
              <p:cNvGrpSpPr/>
              <p:nvPr isPhoto="0" userDrawn="0"/>
            </p:nvGrpSpPr>
            <p:grpSpPr bwMode="auto"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5" name="Полилиния 15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6" name="Полилиния 16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7" name="Группа 11" hidden="0"/>
              <p:cNvGrpSpPr/>
              <p:nvPr isPhoto="0" userDrawn="0"/>
            </p:nvGrpSpPr>
            <p:grpSpPr bwMode="auto"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8" name="Полилиния 13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9" name="Полилиния 14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20" name="Полилиния 12" hidden="0"/>
              <p:cNvSpPr/>
              <p:nvPr isPhoto="0" userDrawn="0"/>
            </p:nvSpPr>
            <p:spPr bwMode="auto"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 fill="norm" stroke="1" extrusionOk="0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>
                  <a:solidFill>
                    <a:schemeClr val="lt1"/>
                  </a:solidFill>
                </a:endParaRPr>
              </a:p>
            </p:txBody>
          </p:sp>
        </p:grpSp>
      </p:grpSp>
      <p:grpSp>
        <p:nvGrpSpPr>
          <p:cNvPr id="21" name="Группа 21" hidden="0"/>
          <p:cNvGrpSpPr/>
          <p:nvPr isPhoto="0" userDrawn="1"/>
        </p:nvGrpSpPr>
        <p:grpSpPr bwMode="auto">
          <a:xfrm rot="7987570">
            <a:off x="2709199" y="6420659"/>
            <a:ext cx="307901" cy="450659"/>
            <a:chOff x="2857488" y="4883951"/>
            <a:chExt cx="571504" cy="903297"/>
          </a:xfrm>
        </p:grpSpPr>
        <p:sp>
          <p:nvSpPr>
            <p:cNvPr id="22" name="Овал 22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3" name="Овал 23" hidden="0">
              <a:hlinkClick r:id="" action="ppaction://hlinkshowjump?jump=next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24" name="Прямая соединительная линия 24" hidden="0"/>
            <p:cNvCxnSpPr>
              <a:cxnSpLocks/>
              <a:stCxn id="23" idx="0"/>
              <a:endCxn id="23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Овал 25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6" name="Овал 26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7" name="Овал 27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Овал 28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Овал 29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Овал 30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Овал 31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Овал 32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Овал 33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4" name="Группа 34" hidden="0"/>
          <p:cNvGrpSpPr/>
          <p:nvPr isPhoto="0" userDrawn="1"/>
        </p:nvGrpSpPr>
        <p:grpSpPr bwMode="auto">
          <a:xfrm rot="13759740">
            <a:off x="128706" y="6346842"/>
            <a:ext cx="307901" cy="450659"/>
            <a:chOff x="2857488" y="4883951"/>
            <a:chExt cx="571504" cy="903297"/>
          </a:xfrm>
        </p:grpSpPr>
        <p:sp>
          <p:nvSpPr>
            <p:cNvPr id="35" name="Овал 35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6" name="Овал 36" hidden="0">
              <a:hlinkClick r:id="" action="ppaction://hlinkshowjump?jump=previous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37" name="Прямая соединительная линия 37" hidden="0"/>
            <p:cNvCxnSpPr>
              <a:cxnSpLocks/>
              <a:stCxn id="36" idx="0"/>
              <a:endCxn id="36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Овал 38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9" name="Овал 39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0" name="Овал 40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1" name="Овал 41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2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3" name="Овал 43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4" name="Овал 44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5" name="Овал 45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6" name="Овал 46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47" name="Группа 47" hidden="0"/>
          <p:cNvGrpSpPr/>
          <p:nvPr isPhoto="0" userDrawn="1"/>
        </p:nvGrpSpPr>
        <p:grpSpPr bwMode="auto">
          <a:xfrm rot="4965394">
            <a:off x="8589021" y="104103"/>
            <a:ext cx="307901" cy="450659"/>
            <a:chOff x="2857488" y="4883951"/>
            <a:chExt cx="571504" cy="903297"/>
          </a:xfrm>
        </p:grpSpPr>
        <p:sp>
          <p:nvSpPr>
            <p:cNvPr id="48" name="Овал 48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9" name="Овал 49" hidden="0"/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0" name="Прямая соединительная линия 50" hidden="0"/>
            <p:cNvCxnSpPr>
              <a:cxnSpLocks/>
              <a:stCxn id="49" idx="0"/>
              <a:endCxn id="49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Овал 51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2" name="Овал 52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3" name="Овал 53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4" name="Овал 54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5" name="Овал 55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6" name="Овал 56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7" name="Овал 57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8" name="Овал 58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9" name="Овал 59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Группа 7" hidden="0"/>
          <p:cNvGrpSpPr/>
          <p:nvPr isPhoto="0" userDrawn="1"/>
        </p:nvGrpSpPr>
        <p:grpSpPr bwMode="auto">
          <a:xfrm>
            <a:off x="-89897" y="-27384"/>
            <a:ext cx="9298389" cy="8086773"/>
            <a:chOff x="-89897" y="0"/>
            <a:chExt cx="9298389" cy="8086773"/>
          </a:xfrm>
        </p:grpSpPr>
        <p:sp>
          <p:nvSpPr>
            <p:cNvPr id="5" name="Полилиния 8" hidden="0"/>
            <p:cNvSpPr/>
            <p:nvPr isPhoto="0" userDrawn="0"/>
          </p:nvSpPr>
          <p:spPr bwMode="auto">
            <a:xfrm flipV="1">
              <a:off x="-36512" y="4592248"/>
              <a:ext cx="9245003" cy="2381122"/>
            </a:xfrm>
            <a:custGeom>
              <a:avLst/>
              <a:gdLst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309"/>
                <a:gd name="connsiteX1" fmla="*/ 10391 w 9144000"/>
                <a:gd name="connsiteY1" fmla="*/ 1194954 h 2161309"/>
                <a:gd name="connsiteX2" fmla="*/ 9144000 w 9144000"/>
                <a:gd name="connsiteY2" fmla="*/ 0 h 2161309"/>
                <a:gd name="connsiteX3" fmla="*/ 9133609 w 9144000"/>
                <a:gd name="connsiteY3" fmla="*/ 550718 h 2161309"/>
                <a:gd name="connsiteX4" fmla="*/ 3564082 w 9144000"/>
                <a:gd name="connsiteY4" fmla="*/ 2161309 h 2161309"/>
                <a:gd name="connsiteX5" fmla="*/ 0 w 9144000"/>
                <a:gd name="connsiteY5" fmla="*/ 1579418 h 2161309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161845"/>
                <a:gd name="connsiteX1" fmla="*/ 10391 w 9144000"/>
                <a:gd name="connsiteY1" fmla="*/ 1194954 h 2161845"/>
                <a:gd name="connsiteX2" fmla="*/ 9144000 w 9144000"/>
                <a:gd name="connsiteY2" fmla="*/ 0 h 2161845"/>
                <a:gd name="connsiteX3" fmla="*/ 9133609 w 9144000"/>
                <a:gd name="connsiteY3" fmla="*/ 550718 h 2161845"/>
                <a:gd name="connsiteX4" fmla="*/ 3564082 w 9144000"/>
                <a:gd name="connsiteY4" fmla="*/ 2161309 h 2161845"/>
                <a:gd name="connsiteX5" fmla="*/ 0 w 9144000"/>
                <a:gd name="connsiteY5" fmla="*/ 1579418 h 2161845"/>
                <a:gd name="connsiteX0" fmla="*/ 0 w 9144000"/>
                <a:gd name="connsiteY0" fmla="*/ 1579418 h 2276079"/>
                <a:gd name="connsiteX1" fmla="*/ 10391 w 9144000"/>
                <a:gd name="connsiteY1" fmla="*/ 1194954 h 2276079"/>
                <a:gd name="connsiteX2" fmla="*/ 9144000 w 9144000"/>
                <a:gd name="connsiteY2" fmla="*/ 0 h 2276079"/>
                <a:gd name="connsiteX3" fmla="*/ 9133609 w 9144000"/>
                <a:gd name="connsiteY3" fmla="*/ 550718 h 2276079"/>
                <a:gd name="connsiteX4" fmla="*/ 3574473 w 9144000"/>
                <a:gd name="connsiteY4" fmla="*/ 2275609 h 2276079"/>
                <a:gd name="connsiteX5" fmla="*/ 0 w 9144000"/>
                <a:gd name="connsiteY5" fmla="*/ 1579418 h 2276079"/>
                <a:gd name="connsiteX0" fmla="*/ 0 w 9144000"/>
                <a:gd name="connsiteY0" fmla="*/ 1579418 h 2234538"/>
                <a:gd name="connsiteX1" fmla="*/ 10391 w 9144000"/>
                <a:gd name="connsiteY1" fmla="*/ 1194954 h 2234538"/>
                <a:gd name="connsiteX2" fmla="*/ 9144000 w 9144000"/>
                <a:gd name="connsiteY2" fmla="*/ 0 h 2234538"/>
                <a:gd name="connsiteX3" fmla="*/ 9133609 w 9144000"/>
                <a:gd name="connsiteY3" fmla="*/ 550718 h 2234538"/>
                <a:gd name="connsiteX4" fmla="*/ 3418609 w 9144000"/>
                <a:gd name="connsiteY4" fmla="*/ 2234046 h 2234538"/>
                <a:gd name="connsiteX5" fmla="*/ 0 w 9144000"/>
                <a:gd name="connsiteY5" fmla="*/ 1579418 h 2234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00" h="2234538" fill="norm" stroke="1" extrusionOk="0">
                  <a:moveTo>
                    <a:pt x="0" y="1579418"/>
                  </a:moveTo>
                  <a:lnTo>
                    <a:pt x="10391" y="1194954"/>
                  </a:lnTo>
                  <a:lnTo>
                    <a:pt x="9144000" y="0"/>
                  </a:lnTo>
                  <a:lnTo>
                    <a:pt x="9133609" y="550718"/>
                  </a:lnTo>
                  <a:cubicBezTo>
                    <a:pt x="6591300" y="651164"/>
                    <a:pt x="5534890" y="1998518"/>
                    <a:pt x="3418609" y="2234046"/>
                  </a:cubicBezTo>
                  <a:cubicBezTo>
                    <a:pt x="1929246" y="2258291"/>
                    <a:pt x="543790" y="1378528"/>
                    <a:pt x="0" y="157941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65100" dist="127000" rotWithShape="0" algn="l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Полилиния 9" hidden="0"/>
            <p:cNvSpPr/>
            <p:nvPr isPhoto="0" userDrawn="0"/>
          </p:nvSpPr>
          <p:spPr bwMode="auto">
            <a:xfrm rot="15296644" flipV="1">
              <a:off x="2494221" y="1711164"/>
              <a:ext cx="3791491" cy="8959727"/>
            </a:xfrm>
            <a:custGeom>
              <a:avLst/>
              <a:gdLst>
                <a:gd name="connsiteX0" fmla="*/ 1101437 w 1101437"/>
                <a:gd name="connsiteY0" fmla="*/ 10391 h 6889173"/>
                <a:gd name="connsiteX1" fmla="*/ 1007918 w 1101437"/>
                <a:gd name="connsiteY1" fmla="*/ 0 h 6889173"/>
                <a:gd name="connsiteX2" fmla="*/ 0 w 1101437"/>
                <a:gd name="connsiteY2" fmla="*/ 5081155 h 6889173"/>
                <a:gd name="connsiteX3" fmla="*/ 613064 w 1101437"/>
                <a:gd name="connsiteY3" fmla="*/ 6889173 h 6889173"/>
                <a:gd name="connsiteX4" fmla="*/ 665018 w 1101437"/>
                <a:gd name="connsiteY4" fmla="*/ 6889173 h 6889173"/>
                <a:gd name="connsiteX5" fmla="*/ 467591 w 1101437"/>
                <a:gd name="connsiteY5" fmla="*/ 4073237 h 6889173"/>
                <a:gd name="connsiteX6" fmla="*/ 1101437 w 1101437"/>
                <a:gd name="connsiteY6" fmla="*/ 10391 h 6889173"/>
                <a:gd name="connsiteX0" fmla="*/ 1418094 w 1418094"/>
                <a:gd name="connsiteY0" fmla="*/ 10391 h 6889173"/>
                <a:gd name="connsiteX1" fmla="*/ 1324575 w 1418094"/>
                <a:gd name="connsiteY1" fmla="*/ 0 h 6889173"/>
                <a:gd name="connsiteX2" fmla="*/ 316657 w 1418094"/>
                <a:gd name="connsiteY2" fmla="*/ 5081155 h 6889173"/>
                <a:gd name="connsiteX3" fmla="*/ 929721 w 1418094"/>
                <a:gd name="connsiteY3" fmla="*/ 6889173 h 6889173"/>
                <a:gd name="connsiteX4" fmla="*/ 981675 w 1418094"/>
                <a:gd name="connsiteY4" fmla="*/ 6889173 h 6889173"/>
                <a:gd name="connsiteX5" fmla="*/ 784248 w 1418094"/>
                <a:gd name="connsiteY5" fmla="*/ 4073237 h 6889173"/>
                <a:gd name="connsiteX6" fmla="*/ 1418094 w 1418094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543718"/>
                <a:gd name="connsiteY0" fmla="*/ 10391 h 6889173"/>
                <a:gd name="connsiteX1" fmla="*/ 1450199 w 1543718"/>
                <a:gd name="connsiteY1" fmla="*/ 0 h 6889173"/>
                <a:gd name="connsiteX2" fmla="*/ 442281 w 1543718"/>
                <a:gd name="connsiteY2" fmla="*/ 5081155 h 6889173"/>
                <a:gd name="connsiteX3" fmla="*/ 1055345 w 1543718"/>
                <a:gd name="connsiteY3" fmla="*/ 6889173 h 6889173"/>
                <a:gd name="connsiteX4" fmla="*/ 1107299 w 1543718"/>
                <a:gd name="connsiteY4" fmla="*/ 6889173 h 6889173"/>
                <a:gd name="connsiteX5" fmla="*/ 909872 w 1543718"/>
                <a:gd name="connsiteY5" fmla="*/ 4073237 h 6889173"/>
                <a:gd name="connsiteX6" fmla="*/ 1543718 w 1543718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1543718 w 1668296"/>
                <a:gd name="connsiteY0" fmla="*/ 10391 h 6889173"/>
                <a:gd name="connsiteX1" fmla="*/ 1450199 w 1668296"/>
                <a:gd name="connsiteY1" fmla="*/ 0 h 6889173"/>
                <a:gd name="connsiteX2" fmla="*/ 442281 w 1668296"/>
                <a:gd name="connsiteY2" fmla="*/ 5081155 h 6889173"/>
                <a:gd name="connsiteX3" fmla="*/ 1055345 w 1668296"/>
                <a:gd name="connsiteY3" fmla="*/ 6889173 h 6889173"/>
                <a:gd name="connsiteX4" fmla="*/ 1107299 w 1668296"/>
                <a:gd name="connsiteY4" fmla="*/ 6889173 h 6889173"/>
                <a:gd name="connsiteX5" fmla="*/ 909872 w 1668296"/>
                <a:gd name="connsiteY5" fmla="*/ 4073237 h 6889173"/>
                <a:gd name="connsiteX6" fmla="*/ 1543718 w 1668296"/>
                <a:gd name="connsiteY6" fmla="*/ 10391 h 6889173"/>
                <a:gd name="connsiteX0" fmla="*/ 3526525 w 3651103"/>
                <a:gd name="connsiteY0" fmla="*/ 415545 h 7294327"/>
                <a:gd name="connsiteX1" fmla="*/ 317711 w 3651103"/>
                <a:gd name="connsiteY1" fmla="*/ 0 h 7294327"/>
                <a:gd name="connsiteX2" fmla="*/ 2425088 w 3651103"/>
                <a:gd name="connsiteY2" fmla="*/ 5486309 h 7294327"/>
                <a:gd name="connsiteX3" fmla="*/ 3038152 w 3651103"/>
                <a:gd name="connsiteY3" fmla="*/ 7294327 h 7294327"/>
                <a:gd name="connsiteX4" fmla="*/ 3090106 w 3651103"/>
                <a:gd name="connsiteY4" fmla="*/ 7294327 h 7294327"/>
                <a:gd name="connsiteX5" fmla="*/ 2892679 w 3651103"/>
                <a:gd name="connsiteY5" fmla="*/ 4478391 h 7294327"/>
                <a:gd name="connsiteX6" fmla="*/ 3526525 w 3651103"/>
                <a:gd name="connsiteY6" fmla="*/ 415545 h 7294327"/>
                <a:gd name="connsiteX0" fmla="*/ 445914 w 3651103"/>
                <a:gd name="connsiteY0" fmla="*/ 0 h 7347603"/>
                <a:gd name="connsiteX1" fmla="*/ 317711 w 3651103"/>
                <a:gd name="connsiteY1" fmla="*/ 53276 h 7347603"/>
                <a:gd name="connsiteX2" fmla="*/ 2425088 w 3651103"/>
                <a:gd name="connsiteY2" fmla="*/ 5539585 h 7347603"/>
                <a:gd name="connsiteX3" fmla="*/ 3038152 w 3651103"/>
                <a:gd name="connsiteY3" fmla="*/ 7347603 h 7347603"/>
                <a:gd name="connsiteX4" fmla="*/ 3090106 w 3651103"/>
                <a:gd name="connsiteY4" fmla="*/ 7347603 h 7347603"/>
                <a:gd name="connsiteX5" fmla="*/ 2892679 w 3651103"/>
                <a:gd name="connsiteY5" fmla="*/ 4531667 h 7347603"/>
                <a:gd name="connsiteX6" fmla="*/ 445914 w 3651103"/>
                <a:gd name="connsiteY6" fmla="*/ 0 h 7347603"/>
                <a:gd name="connsiteX0" fmla="*/ 445914 w 3651103"/>
                <a:gd name="connsiteY0" fmla="*/ 0 h 8896913"/>
                <a:gd name="connsiteX1" fmla="*/ 317711 w 3651103"/>
                <a:gd name="connsiteY1" fmla="*/ 53276 h 8896913"/>
                <a:gd name="connsiteX2" fmla="*/ 2425088 w 3651103"/>
                <a:gd name="connsiteY2" fmla="*/ 5539585 h 8896913"/>
                <a:gd name="connsiteX3" fmla="*/ 2546947 w 3651103"/>
                <a:gd name="connsiteY3" fmla="*/ 8896913 h 8896913"/>
                <a:gd name="connsiteX4" fmla="*/ 3090106 w 3651103"/>
                <a:gd name="connsiteY4" fmla="*/ 7347603 h 8896913"/>
                <a:gd name="connsiteX5" fmla="*/ 2892679 w 3651103"/>
                <a:gd name="connsiteY5" fmla="*/ 4531667 h 8896913"/>
                <a:gd name="connsiteX6" fmla="*/ 445914 w 3651103"/>
                <a:gd name="connsiteY6" fmla="*/ 0 h 8896913"/>
                <a:gd name="connsiteX0" fmla="*/ 445914 w 4168321"/>
                <a:gd name="connsiteY0" fmla="*/ 0 h 8896913"/>
                <a:gd name="connsiteX1" fmla="*/ 317711 w 4168321"/>
                <a:gd name="connsiteY1" fmla="*/ 53276 h 8896913"/>
                <a:gd name="connsiteX2" fmla="*/ 2425088 w 4168321"/>
                <a:gd name="connsiteY2" fmla="*/ 5539585 h 8896913"/>
                <a:gd name="connsiteX3" fmla="*/ 2546947 w 4168321"/>
                <a:gd name="connsiteY3" fmla="*/ 8896913 h 8896913"/>
                <a:gd name="connsiteX4" fmla="*/ 3853382 w 4168321"/>
                <a:gd name="connsiteY4" fmla="*/ 8507821 h 8896913"/>
                <a:gd name="connsiteX5" fmla="*/ 2892679 w 4168321"/>
                <a:gd name="connsiteY5" fmla="*/ 4531667 h 8896913"/>
                <a:gd name="connsiteX6" fmla="*/ 445914 w 4168321"/>
                <a:gd name="connsiteY6" fmla="*/ 0 h 8896913"/>
                <a:gd name="connsiteX0" fmla="*/ 509951 w 4232358"/>
                <a:gd name="connsiteY0" fmla="*/ 0 h 8896913"/>
                <a:gd name="connsiteX1" fmla="*/ 381748 w 4232358"/>
                <a:gd name="connsiteY1" fmla="*/ 53276 h 8896913"/>
                <a:gd name="connsiteX2" fmla="*/ 1946105 w 4232358"/>
                <a:gd name="connsiteY2" fmla="*/ 5285145 h 8896913"/>
                <a:gd name="connsiteX3" fmla="*/ 2610984 w 4232358"/>
                <a:gd name="connsiteY3" fmla="*/ 8896913 h 8896913"/>
                <a:gd name="connsiteX4" fmla="*/ 3917419 w 4232358"/>
                <a:gd name="connsiteY4" fmla="*/ 8507821 h 8896913"/>
                <a:gd name="connsiteX5" fmla="*/ 2956716 w 4232358"/>
                <a:gd name="connsiteY5" fmla="*/ 4531667 h 8896913"/>
                <a:gd name="connsiteX6" fmla="*/ 509951 w 4232358"/>
                <a:gd name="connsiteY6" fmla="*/ 0 h 8896913"/>
                <a:gd name="connsiteX0" fmla="*/ 192745 w 3915152"/>
                <a:gd name="connsiteY0" fmla="*/ 0 h 8896913"/>
                <a:gd name="connsiteX1" fmla="*/ 64542 w 3915152"/>
                <a:gd name="connsiteY1" fmla="*/ 53276 h 8896913"/>
                <a:gd name="connsiteX2" fmla="*/ 2293778 w 3915152"/>
                <a:gd name="connsiteY2" fmla="*/ 8896913 h 8896913"/>
                <a:gd name="connsiteX3" fmla="*/ 3600213 w 3915152"/>
                <a:gd name="connsiteY3" fmla="*/ 8507821 h 8896913"/>
                <a:gd name="connsiteX4" fmla="*/ 2639510 w 3915152"/>
                <a:gd name="connsiteY4" fmla="*/ 4531667 h 8896913"/>
                <a:gd name="connsiteX5" fmla="*/ 192745 w 3915152"/>
                <a:gd name="connsiteY5" fmla="*/ 0 h 8896913"/>
                <a:gd name="connsiteX0" fmla="*/ 128203 w 3850610"/>
                <a:gd name="connsiteY0" fmla="*/ 0 h 8896913"/>
                <a:gd name="connsiteX1" fmla="*/ 0 w 3850610"/>
                <a:gd name="connsiteY1" fmla="*/ 53276 h 8896913"/>
                <a:gd name="connsiteX2" fmla="*/ 2229236 w 3850610"/>
                <a:gd name="connsiteY2" fmla="*/ 8896913 h 8896913"/>
                <a:gd name="connsiteX3" fmla="*/ 3535671 w 3850610"/>
                <a:gd name="connsiteY3" fmla="*/ 8507821 h 8896913"/>
                <a:gd name="connsiteX4" fmla="*/ 2574968 w 3850610"/>
                <a:gd name="connsiteY4" fmla="*/ 4531667 h 8896913"/>
                <a:gd name="connsiteX5" fmla="*/ 128203 w 3850610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862195"/>
                <a:gd name="connsiteY0" fmla="*/ 0 h 8896913"/>
                <a:gd name="connsiteX1" fmla="*/ 0 w 3862195"/>
                <a:gd name="connsiteY1" fmla="*/ 53276 h 8896913"/>
                <a:gd name="connsiteX2" fmla="*/ 2229236 w 3862195"/>
                <a:gd name="connsiteY2" fmla="*/ 8896913 h 8896913"/>
                <a:gd name="connsiteX3" fmla="*/ 3535671 w 3862195"/>
                <a:gd name="connsiteY3" fmla="*/ 8507821 h 8896913"/>
                <a:gd name="connsiteX4" fmla="*/ 2629859 w 3862195"/>
                <a:gd name="connsiteY4" fmla="*/ 3827397 h 8896913"/>
                <a:gd name="connsiteX5" fmla="*/ 128203 w 3862195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28203 w 3535671"/>
                <a:gd name="connsiteY0" fmla="*/ 0 h 8896913"/>
                <a:gd name="connsiteX1" fmla="*/ 0 w 3535671"/>
                <a:gd name="connsiteY1" fmla="*/ 53276 h 8896913"/>
                <a:gd name="connsiteX2" fmla="*/ 2229236 w 3535671"/>
                <a:gd name="connsiteY2" fmla="*/ 8896913 h 8896913"/>
                <a:gd name="connsiteX3" fmla="*/ 3535671 w 3535671"/>
                <a:gd name="connsiteY3" fmla="*/ 8507821 h 8896913"/>
                <a:gd name="connsiteX4" fmla="*/ 2629859 w 3535671"/>
                <a:gd name="connsiteY4" fmla="*/ 3827397 h 8896913"/>
                <a:gd name="connsiteX5" fmla="*/ 128203 w 3535671"/>
                <a:gd name="connsiteY5" fmla="*/ 0 h 8896913"/>
                <a:gd name="connsiteX0" fmla="*/ 164332 w 3571800"/>
                <a:gd name="connsiteY0" fmla="*/ 0 h 8896913"/>
                <a:gd name="connsiteX1" fmla="*/ 0 w 3571800"/>
                <a:gd name="connsiteY1" fmla="*/ 31271 h 8896913"/>
                <a:gd name="connsiteX2" fmla="*/ 2265365 w 3571800"/>
                <a:gd name="connsiteY2" fmla="*/ 8896913 h 8896913"/>
                <a:gd name="connsiteX3" fmla="*/ 3571800 w 3571800"/>
                <a:gd name="connsiteY3" fmla="*/ 8507821 h 8896913"/>
                <a:gd name="connsiteX4" fmla="*/ 2665988 w 3571800"/>
                <a:gd name="connsiteY4" fmla="*/ 3827397 h 8896913"/>
                <a:gd name="connsiteX5" fmla="*/ 164332 w 3571800"/>
                <a:gd name="connsiteY5" fmla="*/ 0 h 889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00" h="8896913" fill="norm" stroke="1" extrusionOk="0">
                  <a:moveTo>
                    <a:pt x="164332" y="0"/>
                  </a:moveTo>
                  <a:lnTo>
                    <a:pt x="0" y="31271"/>
                  </a:lnTo>
                  <a:cubicBezTo>
                    <a:pt x="350172" y="1514090"/>
                    <a:pt x="1676087" y="7487822"/>
                    <a:pt x="2265365" y="8896913"/>
                  </a:cubicBezTo>
                  <a:lnTo>
                    <a:pt x="3571800" y="8507821"/>
                  </a:lnTo>
                  <a:cubicBezTo>
                    <a:pt x="3036553" y="6682818"/>
                    <a:pt x="4168320" y="6104029"/>
                    <a:pt x="2665988" y="3827397"/>
                  </a:cubicBezTo>
                  <a:cubicBezTo>
                    <a:pt x="1652017" y="2416566"/>
                    <a:pt x="447622" y="1672663"/>
                    <a:pt x="16433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7" name="Группа 10" hidden="0"/>
            <p:cNvGrpSpPr/>
            <p:nvPr isPhoto="0" userDrawn="0"/>
          </p:nvGrpSpPr>
          <p:grpSpPr bwMode="auto">
            <a:xfrm flipH="1">
              <a:off x="5256810" y="2236468"/>
              <a:ext cx="3590585" cy="5620207"/>
              <a:chOff x="185390" y="3243716"/>
              <a:chExt cx="3590585" cy="5620207"/>
            </a:xfrm>
          </p:grpSpPr>
          <p:grpSp>
            <p:nvGrpSpPr>
              <p:cNvPr id="8" name="Группа 14" hidden="0"/>
              <p:cNvGrpSpPr/>
              <p:nvPr isPhoto="0" userDrawn="0"/>
            </p:nvGrpSpPr>
            <p:grpSpPr bwMode="auto">
              <a:xfrm rot="730301">
                <a:off x="185390" y="3243716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9" name="Полилиния 19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0" name="Полилиния 20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1" name="Группа 15" hidden="0"/>
              <p:cNvGrpSpPr/>
              <p:nvPr isPhoto="0" userDrawn="0"/>
            </p:nvGrpSpPr>
            <p:grpSpPr bwMode="auto">
              <a:xfrm rot="3587098" flipH="1">
                <a:off x="687085" y="5581915"/>
                <a:ext cx="2537603" cy="1800200"/>
                <a:chOff x="1242309" y="3933056"/>
                <a:chExt cx="3179905" cy="2425676"/>
              </a:xfrm>
            </p:grpSpPr>
            <p:sp>
              <p:nvSpPr>
                <p:cNvPr id="12" name="Полилиния 17" hidden="0"/>
                <p:cNvSpPr/>
                <p:nvPr isPhoto="0" userDrawn="0"/>
              </p:nvSpPr>
              <p:spPr bwMode="auto">
                <a:xfrm flipH="1">
                  <a:off x="1242309" y="3933056"/>
                  <a:ext cx="3179905" cy="242567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179905" h="2425676" fill="norm" stroke="1" extrusionOk="0">
                      <a:moveTo>
                        <a:pt x="457570" y="2425676"/>
                      </a:moveTo>
                      <a:cubicBezTo>
                        <a:pt x="723363" y="1917676"/>
                        <a:pt x="971012" y="985133"/>
                        <a:pt x="3179905" y="228576"/>
                      </a:cubicBezTo>
                      <a:cubicBezTo>
                        <a:pt x="2390691" y="-65037"/>
                        <a:pt x="890276" y="-126418"/>
                        <a:pt x="289748" y="349226"/>
                      </a:cubicBezTo>
                      <a:cubicBezTo>
                        <a:pt x="-171988" y="803704"/>
                        <a:pt x="-56780" y="1797026"/>
                        <a:pt x="457570" y="242567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3" name="Полилиния 18" hidden="0"/>
                <p:cNvSpPr/>
                <p:nvPr isPhoto="0" userDrawn="0"/>
              </p:nvSpPr>
              <p:spPr bwMode="auto">
                <a:xfrm flipH="1">
                  <a:off x="1242309" y="4034146"/>
                  <a:ext cx="2973173" cy="2324586"/>
                </a:xfrm>
                <a:custGeom>
                  <a:avLst/>
                  <a:gdLst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0" fmla="*/ 0 w 1009650"/>
                    <a:gd name="connsiteY0" fmla="*/ 857250 h 857250"/>
                    <a:gd name="connsiteX1" fmla="*/ 1009650 w 1009650"/>
                    <a:gd name="connsiteY1" fmla="*/ 285750 h 857250"/>
                    <a:gd name="connsiteX2" fmla="*/ 209550 w 1009650"/>
                    <a:gd name="connsiteY2" fmla="*/ 0 h 857250"/>
                    <a:gd name="connsiteX3" fmla="*/ 0 w 1009650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195726 w 1205376"/>
                    <a:gd name="connsiteY0" fmla="*/ 857250 h 857250"/>
                    <a:gd name="connsiteX1" fmla="*/ 1205376 w 1205376"/>
                    <a:gd name="connsiteY1" fmla="*/ 285750 h 857250"/>
                    <a:gd name="connsiteX2" fmla="*/ 405276 w 1205376"/>
                    <a:gd name="connsiteY2" fmla="*/ 0 h 857250"/>
                    <a:gd name="connsiteX3" fmla="*/ 195726 w 1205376"/>
                    <a:gd name="connsiteY3" fmla="*/ 857250 h 857250"/>
                    <a:gd name="connsiteX0" fmla="*/ 258839 w 1268489"/>
                    <a:gd name="connsiteY0" fmla="*/ 870320 h 870320"/>
                    <a:gd name="connsiteX1" fmla="*/ 1268489 w 1268489"/>
                    <a:gd name="connsiteY1" fmla="*/ 298820 h 870320"/>
                    <a:gd name="connsiteX2" fmla="*/ 468389 w 1268489"/>
                    <a:gd name="connsiteY2" fmla="*/ 13070 h 870320"/>
                    <a:gd name="connsiteX3" fmla="*/ 258839 w 1268489"/>
                    <a:gd name="connsiteY3" fmla="*/ 870320 h 870320"/>
                    <a:gd name="connsiteX0" fmla="*/ 258839 w 2197403"/>
                    <a:gd name="connsiteY0" fmla="*/ 2197100 h 2197100"/>
                    <a:gd name="connsiteX1" fmla="*/ 2197403 w 2197403"/>
                    <a:gd name="connsiteY1" fmla="*/ 0 h 2197100"/>
                    <a:gd name="connsiteX2" fmla="*/ 468389 w 2197403"/>
                    <a:gd name="connsiteY2" fmla="*/ 1339850 h 2197100"/>
                    <a:gd name="connsiteX3" fmla="*/ 258839 w 219740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04279 w 2442843"/>
                    <a:gd name="connsiteY0" fmla="*/ 2197100 h 2197100"/>
                    <a:gd name="connsiteX1" fmla="*/ 2442843 w 2442843"/>
                    <a:gd name="connsiteY1" fmla="*/ 0 h 2197100"/>
                    <a:gd name="connsiteX2" fmla="*/ 205829 w 2442843"/>
                    <a:gd name="connsiteY2" fmla="*/ 381907 h 2197100"/>
                    <a:gd name="connsiteX3" fmla="*/ 504279 w 2442843"/>
                    <a:gd name="connsiteY3" fmla="*/ 2197100 h 2197100"/>
                    <a:gd name="connsiteX0" fmla="*/ 542621 w 2481185"/>
                    <a:gd name="connsiteY0" fmla="*/ 2197100 h 2197100"/>
                    <a:gd name="connsiteX1" fmla="*/ 2481185 w 2481185"/>
                    <a:gd name="connsiteY1" fmla="*/ 0 h 2197100"/>
                    <a:gd name="connsiteX2" fmla="*/ 244171 w 2481185"/>
                    <a:gd name="connsiteY2" fmla="*/ 381907 h 2197100"/>
                    <a:gd name="connsiteX3" fmla="*/ 542621 w 2481185"/>
                    <a:gd name="connsiteY3" fmla="*/ 2197100 h 2197100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542621 w 2742442"/>
                    <a:gd name="connsiteY0" fmla="*/ 2047245 h 2047245"/>
                    <a:gd name="connsiteX1" fmla="*/ 2742442 w 2742442"/>
                    <a:gd name="connsiteY1" fmla="*/ 53345 h 2047245"/>
                    <a:gd name="connsiteX2" fmla="*/ 244171 w 2742442"/>
                    <a:gd name="connsiteY2" fmla="*/ 232052 h 2047245"/>
                    <a:gd name="connsiteX3" fmla="*/ 542621 w 2742442"/>
                    <a:gd name="connsiteY3" fmla="*/ 2047245 h 2047245"/>
                    <a:gd name="connsiteX0" fmla="*/ 849722 w 3049543"/>
                    <a:gd name="connsiteY0" fmla="*/ 2087856 h 2087856"/>
                    <a:gd name="connsiteX1" fmla="*/ 3049543 w 3049543"/>
                    <a:gd name="connsiteY1" fmla="*/ 93956 h 2087856"/>
                    <a:gd name="connsiteX2" fmla="*/ 159386 w 3049543"/>
                    <a:gd name="connsiteY2" fmla="*/ 214606 h 2087856"/>
                    <a:gd name="connsiteX3" fmla="*/ 849722 w 3049543"/>
                    <a:gd name="connsiteY3" fmla="*/ 2087856 h 2087856"/>
                    <a:gd name="connsiteX0" fmla="*/ 849722 w 3049543"/>
                    <a:gd name="connsiteY0" fmla="*/ 2222476 h 2222476"/>
                    <a:gd name="connsiteX1" fmla="*/ 3049543 w 3049543"/>
                    <a:gd name="connsiteY1" fmla="*/ 228576 h 2222476"/>
                    <a:gd name="connsiteX2" fmla="*/ 159386 w 3049543"/>
                    <a:gd name="connsiteY2" fmla="*/ 349226 h 2222476"/>
                    <a:gd name="connsiteX3" fmla="*/ 849722 w 3049543"/>
                    <a:gd name="connsiteY3" fmla="*/ 2222476 h 22224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457570 w 3179905"/>
                    <a:gd name="connsiteY0" fmla="*/ 2425676 h 2425676"/>
                    <a:gd name="connsiteX1" fmla="*/ 3179905 w 3179905"/>
                    <a:gd name="connsiteY1" fmla="*/ 228576 h 2425676"/>
                    <a:gd name="connsiteX2" fmla="*/ 289748 w 3179905"/>
                    <a:gd name="connsiteY2" fmla="*/ 349226 h 2425676"/>
                    <a:gd name="connsiteX3" fmla="*/ 457570 w 3179905"/>
                    <a:gd name="connsiteY3" fmla="*/ 2425676 h 242567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  <a:gd name="connsiteX0" fmla="*/ 250838 w 2973173"/>
                    <a:gd name="connsiteY0" fmla="*/ 2324586 h 2324586"/>
                    <a:gd name="connsiteX1" fmla="*/ 2973173 w 2973173"/>
                    <a:gd name="connsiteY1" fmla="*/ 127486 h 2324586"/>
                    <a:gd name="connsiteX2" fmla="*/ 561988 w 2973173"/>
                    <a:gd name="connsiteY2" fmla="*/ 552936 h 2324586"/>
                    <a:gd name="connsiteX3" fmla="*/ 250838 w 2973173"/>
                    <a:gd name="connsiteY3" fmla="*/ 2324586 h 2324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973173" h="2324586" fill="norm" stroke="1" extrusionOk="0">
                      <a:moveTo>
                        <a:pt x="250838" y="2324586"/>
                      </a:moveTo>
                      <a:cubicBezTo>
                        <a:pt x="-223597" y="1061844"/>
                        <a:pt x="764280" y="-146471"/>
                        <a:pt x="2973173" y="127486"/>
                      </a:cubicBezTo>
                      <a:cubicBezTo>
                        <a:pt x="2183959" y="-166127"/>
                        <a:pt x="1162516" y="77292"/>
                        <a:pt x="561988" y="552936"/>
                      </a:cubicBezTo>
                      <a:cubicBezTo>
                        <a:pt x="100252" y="1007414"/>
                        <a:pt x="-263512" y="1695936"/>
                        <a:pt x="250838" y="2324586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>
                    <a:solidFill>
                      <a:schemeClr val="lt1"/>
                    </a:solidFill>
                  </a:endParaRPr>
                </a:p>
              </p:txBody>
            </p:sp>
          </p:grpSp>
          <p:sp>
            <p:nvSpPr>
              <p:cNvPr id="14" name="Полилиния 16" hidden="0"/>
              <p:cNvSpPr/>
              <p:nvPr isPhoto="0" userDrawn="0"/>
            </p:nvSpPr>
            <p:spPr bwMode="auto">
              <a:xfrm rot="7992440" flipV="1">
                <a:off x="-100822" y="4987126"/>
                <a:ext cx="4907839" cy="2845755"/>
              </a:xfrm>
              <a:custGeom>
                <a:avLst/>
                <a:gdLst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0" fmla="*/ 0 w 1009650"/>
                  <a:gd name="connsiteY0" fmla="*/ 857250 h 857250"/>
                  <a:gd name="connsiteX1" fmla="*/ 1009650 w 1009650"/>
                  <a:gd name="connsiteY1" fmla="*/ 285750 h 857250"/>
                  <a:gd name="connsiteX2" fmla="*/ 209550 w 1009650"/>
                  <a:gd name="connsiteY2" fmla="*/ 0 h 857250"/>
                  <a:gd name="connsiteX3" fmla="*/ 0 w 1009650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195726 w 1205376"/>
                  <a:gd name="connsiteY0" fmla="*/ 857250 h 857250"/>
                  <a:gd name="connsiteX1" fmla="*/ 1205376 w 1205376"/>
                  <a:gd name="connsiteY1" fmla="*/ 285750 h 857250"/>
                  <a:gd name="connsiteX2" fmla="*/ 405276 w 1205376"/>
                  <a:gd name="connsiteY2" fmla="*/ 0 h 857250"/>
                  <a:gd name="connsiteX3" fmla="*/ 195726 w 1205376"/>
                  <a:gd name="connsiteY3" fmla="*/ 857250 h 857250"/>
                  <a:gd name="connsiteX0" fmla="*/ 258839 w 1268489"/>
                  <a:gd name="connsiteY0" fmla="*/ 870320 h 870320"/>
                  <a:gd name="connsiteX1" fmla="*/ 1268489 w 1268489"/>
                  <a:gd name="connsiteY1" fmla="*/ 298820 h 870320"/>
                  <a:gd name="connsiteX2" fmla="*/ 468389 w 1268489"/>
                  <a:gd name="connsiteY2" fmla="*/ 13070 h 870320"/>
                  <a:gd name="connsiteX3" fmla="*/ 258839 w 1268489"/>
                  <a:gd name="connsiteY3" fmla="*/ 870320 h 870320"/>
                  <a:gd name="connsiteX0" fmla="*/ 258839 w 2197403"/>
                  <a:gd name="connsiteY0" fmla="*/ 2197100 h 2197100"/>
                  <a:gd name="connsiteX1" fmla="*/ 2197403 w 2197403"/>
                  <a:gd name="connsiteY1" fmla="*/ 0 h 2197100"/>
                  <a:gd name="connsiteX2" fmla="*/ 468389 w 2197403"/>
                  <a:gd name="connsiteY2" fmla="*/ 1339850 h 2197100"/>
                  <a:gd name="connsiteX3" fmla="*/ 258839 w 219740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04279 w 2442843"/>
                  <a:gd name="connsiteY0" fmla="*/ 2197100 h 2197100"/>
                  <a:gd name="connsiteX1" fmla="*/ 2442843 w 2442843"/>
                  <a:gd name="connsiteY1" fmla="*/ 0 h 2197100"/>
                  <a:gd name="connsiteX2" fmla="*/ 205829 w 2442843"/>
                  <a:gd name="connsiteY2" fmla="*/ 381907 h 2197100"/>
                  <a:gd name="connsiteX3" fmla="*/ 504279 w 2442843"/>
                  <a:gd name="connsiteY3" fmla="*/ 2197100 h 2197100"/>
                  <a:gd name="connsiteX0" fmla="*/ 542621 w 2481185"/>
                  <a:gd name="connsiteY0" fmla="*/ 2197100 h 2197100"/>
                  <a:gd name="connsiteX1" fmla="*/ 2481185 w 2481185"/>
                  <a:gd name="connsiteY1" fmla="*/ 0 h 2197100"/>
                  <a:gd name="connsiteX2" fmla="*/ 244171 w 2481185"/>
                  <a:gd name="connsiteY2" fmla="*/ 381907 h 2197100"/>
                  <a:gd name="connsiteX3" fmla="*/ 542621 w 2481185"/>
                  <a:gd name="connsiteY3" fmla="*/ 2197100 h 2197100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542621 w 2742442"/>
                  <a:gd name="connsiteY0" fmla="*/ 2047245 h 2047245"/>
                  <a:gd name="connsiteX1" fmla="*/ 2742442 w 2742442"/>
                  <a:gd name="connsiteY1" fmla="*/ 53345 h 2047245"/>
                  <a:gd name="connsiteX2" fmla="*/ 244171 w 2742442"/>
                  <a:gd name="connsiteY2" fmla="*/ 232052 h 2047245"/>
                  <a:gd name="connsiteX3" fmla="*/ 542621 w 2742442"/>
                  <a:gd name="connsiteY3" fmla="*/ 2047245 h 2047245"/>
                  <a:gd name="connsiteX0" fmla="*/ 849722 w 3049543"/>
                  <a:gd name="connsiteY0" fmla="*/ 2087856 h 2087856"/>
                  <a:gd name="connsiteX1" fmla="*/ 3049543 w 3049543"/>
                  <a:gd name="connsiteY1" fmla="*/ 93956 h 2087856"/>
                  <a:gd name="connsiteX2" fmla="*/ 159386 w 3049543"/>
                  <a:gd name="connsiteY2" fmla="*/ 214606 h 2087856"/>
                  <a:gd name="connsiteX3" fmla="*/ 849722 w 3049543"/>
                  <a:gd name="connsiteY3" fmla="*/ 2087856 h 2087856"/>
                  <a:gd name="connsiteX0" fmla="*/ 849722 w 3049543"/>
                  <a:gd name="connsiteY0" fmla="*/ 2222476 h 2222476"/>
                  <a:gd name="connsiteX1" fmla="*/ 3049543 w 3049543"/>
                  <a:gd name="connsiteY1" fmla="*/ 228576 h 2222476"/>
                  <a:gd name="connsiteX2" fmla="*/ 159386 w 3049543"/>
                  <a:gd name="connsiteY2" fmla="*/ 349226 h 2222476"/>
                  <a:gd name="connsiteX3" fmla="*/ 849722 w 3049543"/>
                  <a:gd name="connsiteY3" fmla="*/ 2222476 h 22224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457570 w 3179905"/>
                  <a:gd name="connsiteY0" fmla="*/ 2425676 h 2425676"/>
                  <a:gd name="connsiteX1" fmla="*/ 3179905 w 3179905"/>
                  <a:gd name="connsiteY1" fmla="*/ 228576 h 2425676"/>
                  <a:gd name="connsiteX2" fmla="*/ 289748 w 3179905"/>
                  <a:gd name="connsiteY2" fmla="*/ 349226 h 2425676"/>
                  <a:gd name="connsiteX3" fmla="*/ 457570 w 3179905"/>
                  <a:gd name="connsiteY3" fmla="*/ 2425676 h 242567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  <a:gd name="connsiteX0" fmla="*/ 250838 w 2973173"/>
                  <a:gd name="connsiteY0" fmla="*/ 2324586 h 2324586"/>
                  <a:gd name="connsiteX1" fmla="*/ 2973173 w 2973173"/>
                  <a:gd name="connsiteY1" fmla="*/ 127486 h 2324586"/>
                  <a:gd name="connsiteX2" fmla="*/ 561988 w 2973173"/>
                  <a:gd name="connsiteY2" fmla="*/ 552936 h 2324586"/>
                  <a:gd name="connsiteX3" fmla="*/ 250838 w 2973173"/>
                  <a:gd name="connsiteY3" fmla="*/ 2324586 h 2324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73173" h="2324586" fill="norm" stroke="1" extrusionOk="0">
                    <a:moveTo>
                      <a:pt x="250838" y="2324586"/>
                    </a:moveTo>
                    <a:cubicBezTo>
                      <a:pt x="237998" y="899249"/>
                      <a:pt x="764280" y="-146471"/>
                      <a:pt x="2973173" y="127486"/>
                    </a:cubicBezTo>
                    <a:cubicBezTo>
                      <a:pt x="2183959" y="-166127"/>
                      <a:pt x="1162516" y="77292"/>
                      <a:pt x="561988" y="552936"/>
                    </a:cubicBezTo>
                    <a:cubicBezTo>
                      <a:pt x="100252" y="1007414"/>
                      <a:pt x="-263512" y="1695936"/>
                      <a:pt x="250838" y="232458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5" name="Группа 11" hidden="0"/>
            <p:cNvGrpSpPr/>
            <p:nvPr isPhoto="0" userDrawn="0"/>
          </p:nvGrpSpPr>
          <p:grpSpPr bwMode="auto">
            <a:xfrm>
              <a:off x="0" y="0"/>
              <a:ext cx="1935357" cy="2630356"/>
              <a:chOff x="6804247" y="2989943"/>
              <a:chExt cx="1935357" cy="2630356"/>
            </a:xfrm>
          </p:grpSpPr>
          <p:sp>
            <p:nvSpPr>
              <p:cNvPr id="16" name="Полилиния 12" hidden="0"/>
              <p:cNvSpPr/>
              <p:nvPr isPhoto="0" userDrawn="0"/>
            </p:nvSpPr>
            <p:spPr bwMode="auto">
              <a:xfrm>
                <a:off x="6804247" y="2989943"/>
                <a:ext cx="1935357" cy="1519178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7" name="Полилиния 13" hidden="0"/>
              <p:cNvSpPr/>
              <p:nvPr isPhoto="0" userDrawn="0"/>
            </p:nvSpPr>
            <p:spPr bwMode="auto">
              <a:xfrm rot="16513134" flipH="1">
                <a:off x="7195453" y="4558086"/>
                <a:ext cx="1170704" cy="953721"/>
              </a:xfrm>
              <a:custGeom>
                <a:avLst/>
                <a:gdLst>
                  <a:gd name="connsiteX0" fmla="*/ 0 w 1262743"/>
                  <a:gd name="connsiteY0" fmla="*/ 0 h 2162628"/>
                  <a:gd name="connsiteX1" fmla="*/ 1262743 w 1262743"/>
                  <a:gd name="connsiteY1" fmla="*/ 928914 h 2162628"/>
                  <a:gd name="connsiteX2" fmla="*/ 899886 w 1262743"/>
                  <a:gd name="connsiteY2" fmla="*/ 2162628 h 2162628"/>
                  <a:gd name="connsiteX3" fmla="*/ 0 w 1262743"/>
                  <a:gd name="connsiteY3" fmla="*/ 0 h 2162628"/>
                  <a:gd name="connsiteX0" fmla="*/ 0 w 1521910"/>
                  <a:gd name="connsiteY0" fmla="*/ 0 h 2162628"/>
                  <a:gd name="connsiteX1" fmla="*/ 1262743 w 1521910"/>
                  <a:gd name="connsiteY1" fmla="*/ 928914 h 2162628"/>
                  <a:gd name="connsiteX2" fmla="*/ 899886 w 1521910"/>
                  <a:gd name="connsiteY2" fmla="*/ 2162628 h 2162628"/>
                  <a:gd name="connsiteX3" fmla="*/ 0 w 1521910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0 w 2389003"/>
                  <a:gd name="connsiteY0" fmla="*/ 0 h 2162628"/>
                  <a:gd name="connsiteX1" fmla="*/ 1262743 w 2389003"/>
                  <a:gd name="connsiteY1" fmla="*/ 928914 h 2162628"/>
                  <a:gd name="connsiteX2" fmla="*/ 899886 w 2389003"/>
                  <a:gd name="connsiteY2" fmla="*/ 2162628 h 2162628"/>
                  <a:gd name="connsiteX3" fmla="*/ 0 w 2389003"/>
                  <a:gd name="connsiteY3" fmla="*/ 0 h 2162628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85 w 2389088"/>
                  <a:gd name="connsiteY0" fmla="*/ 33885 h 2196513"/>
                  <a:gd name="connsiteX1" fmla="*/ 1016084 w 2389088"/>
                  <a:gd name="connsiteY1" fmla="*/ 1848171 h 2196513"/>
                  <a:gd name="connsiteX2" fmla="*/ 1262828 w 2389088"/>
                  <a:gd name="connsiteY2" fmla="*/ 962799 h 2196513"/>
                  <a:gd name="connsiteX3" fmla="*/ 899971 w 2389088"/>
                  <a:gd name="connsiteY3" fmla="*/ 2196513 h 2196513"/>
                  <a:gd name="connsiteX4" fmla="*/ 85 w 2389088"/>
                  <a:gd name="connsiteY4" fmla="*/ 33885 h 2196513"/>
                  <a:gd name="connsiteX0" fmla="*/ 13544 w 2402547"/>
                  <a:gd name="connsiteY0" fmla="*/ 33885 h 2196513"/>
                  <a:gd name="connsiteX1" fmla="*/ 1029543 w 2402547"/>
                  <a:gd name="connsiteY1" fmla="*/ 1848171 h 2196513"/>
                  <a:gd name="connsiteX2" fmla="*/ 1276287 w 2402547"/>
                  <a:gd name="connsiteY2" fmla="*/ 962799 h 2196513"/>
                  <a:gd name="connsiteX3" fmla="*/ 913430 w 2402547"/>
                  <a:gd name="connsiteY3" fmla="*/ 2196513 h 2196513"/>
                  <a:gd name="connsiteX4" fmla="*/ 13544 w 2402547"/>
                  <a:gd name="connsiteY4" fmla="*/ 33885 h 2196513"/>
                  <a:gd name="connsiteX0" fmla="*/ 13544 w 2402547"/>
                  <a:gd name="connsiteY0" fmla="*/ 0 h 2162628"/>
                  <a:gd name="connsiteX1" fmla="*/ 1029543 w 2402547"/>
                  <a:gd name="connsiteY1" fmla="*/ 1814286 h 2162628"/>
                  <a:gd name="connsiteX2" fmla="*/ 1276287 w 2402547"/>
                  <a:gd name="connsiteY2" fmla="*/ 928914 h 2162628"/>
                  <a:gd name="connsiteX3" fmla="*/ 913430 w 2402547"/>
                  <a:gd name="connsiteY3" fmla="*/ 2162628 h 2162628"/>
                  <a:gd name="connsiteX4" fmla="*/ 13544 w 2402547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1039918 w 2412922"/>
                  <a:gd name="connsiteY1" fmla="*/ 1814286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23919 w 2412922"/>
                  <a:gd name="connsiteY0" fmla="*/ 0 h 2162628"/>
                  <a:gd name="connsiteX1" fmla="*/ 967346 w 2412922"/>
                  <a:gd name="connsiteY1" fmla="*/ 2002971 h 2162628"/>
                  <a:gd name="connsiteX2" fmla="*/ 1286662 w 2412922"/>
                  <a:gd name="connsiteY2" fmla="*/ 928914 h 2162628"/>
                  <a:gd name="connsiteX3" fmla="*/ 923805 w 2412922"/>
                  <a:gd name="connsiteY3" fmla="*/ 2162628 h 2162628"/>
                  <a:gd name="connsiteX4" fmla="*/ 23919 w 2412922"/>
                  <a:gd name="connsiteY4" fmla="*/ 0 h 2162628"/>
                  <a:gd name="connsiteX0" fmla="*/ 19479 w 2408482"/>
                  <a:gd name="connsiteY0" fmla="*/ 0 h 2162628"/>
                  <a:gd name="connsiteX1" fmla="*/ 962906 w 2408482"/>
                  <a:gd name="connsiteY1" fmla="*/ 2002971 h 2162628"/>
                  <a:gd name="connsiteX2" fmla="*/ 1282222 w 2408482"/>
                  <a:gd name="connsiteY2" fmla="*/ 928914 h 2162628"/>
                  <a:gd name="connsiteX3" fmla="*/ 919365 w 2408482"/>
                  <a:gd name="connsiteY3" fmla="*/ 2162628 h 2162628"/>
                  <a:gd name="connsiteX4" fmla="*/ 19479 w 2408482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51 w 2389054"/>
                  <a:gd name="connsiteY0" fmla="*/ 0 h 2162628"/>
                  <a:gd name="connsiteX1" fmla="*/ 943478 w 2389054"/>
                  <a:gd name="connsiteY1" fmla="*/ 2002971 h 2162628"/>
                  <a:gd name="connsiteX2" fmla="*/ 1262794 w 2389054"/>
                  <a:gd name="connsiteY2" fmla="*/ 928914 h 2162628"/>
                  <a:gd name="connsiteX3" fmla="*/ 899937 w 2389054"/>
                  <a:gd name="connsiteY3" fmla="*/ 2162628 h 2162628"/>
                  <a:gd name="connsiteX4" fmla="*/ 51 w 2389054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12353"/>
                  <a:gd name="connsiteY0" fmla="*/ 0 h 2162628"/>
                  <a:gd name="connsiteX1" fmla="*/ 966777 w 2412353"/>
                  <a:gd name="connsiteY1" fmla="*/ 2002971 h 2162628"/>
                  <a:gd name="connsiteX2" fmla="*/ 1286093 w 2412353"/>
                  <a:gd name="connsiteY2" fmla="*/ 928914 h 2162628"/>
                  <a:gd name="connsiteX3" fmla="*/ 923236 w 2412353"/>
                  <a:gd name="connsiteY3" fmla="*/ 2162628 h 2162628"/>
                  <a:gd name="connsiteX4" fmla="*/ 23350 w 2412353"/>
                  <a:gd name="connsiteY4" fmla="*/ 0 h 2162628"/>
                  <a:gd name="connsiteX0" fmla="*/ 23350 w 2486250"/>
                  <a:gd name="connsiteY0" fmla="*/ 0 h 2162628"/>
                  <a:gd name="connsiteX1" fmla="*/ 1300606 w 2486250"/>
                  <a:gd name="connsiteY1" fmla="*/ 1857828 h 2162628"/>
                  <a:gd name="connsiteX2" fmla="*/ 1286093 w 2486250"/>
                  <a:gd name="connsiteY2" fmla="*/ 928914 h 2162628"/>
                  <a:gd name="connsiteX3" fmla="*/ 923236 w 2486250"/>
                  <a:gd name="connsiteY3" fmla="*/ 2162628 h 2162628"/>
                  <a:gd name="connsiteX4" fmla="*/ 23350 w 2486250"/>
                  <a:gd name="connsiteY4" fmla="*/ 0 h 2162628"/>
                  <a:gd name="connsiteX0" fmla="*/ 14606 w 2639499"/>
                  <a:gd name="connsiteY0" fmla="*/ 0 h 2002971"/>
                  <a:gd name="connsiteX1" fmla="*/ 1291862 w 2639499"/>
                  <a:gd name="connsiteY1" fmla="*/ 1857828 h 2002971"/>
                  <a:gd name="connsiteX2" fmla="*/ 1277349 w 2639499"/>
                  <a:gd name="connsiteY2" fmla="*/ 928914 h 2002971"/>
                  <a:gd name="connsiteX3" fmla="*/ 1277349 w 2639499"/>
                  <a:gd name="connsiteY3" fmla="*/ 2002971 h 2002971"/>
                  <a:gd name="connsiteX4" fmla="*/ 14606 w 2639499"/>
                  <a:gd name="connsiteY4" fmla="*/ 0 h 2002971"/>
                  <a:gd name="connsiteX0" fmla="*/ 15519 w 2640412"/>
                  <a:gd name="connsiteY0" fmla="*/ 0 h 2002971"/>
                  <a:gd name="connsiteX1" fmla="*/ 1292775 w 2640412"/>
                  <a:gd name="connsiteY1" fmla="*/ 1857828 h 2002971"/>
                  <a:gd name="connsiteX2" fmla="*/ 1278262 w 2640412"/>
                  <a:gd name="connsiteY2" fmla="*/ 928914 h 2002971"/>
                  <a:gd name="connsiteX3" fmla="*/ 1278262 w 2640412"/>
                  <a:gd name="connsiteY3" fmla="*/ 2002971 h 2002971"/>
                  <a:gd name="connsiteX4" fmla="*/ 15519 w 2640412"/>
                  <a:gd name="connsiteY4" fmla="*/ 0 h 2002971"/>
                  <a:gd name="connsiteX0" fmla="*/ 1221 w 2626114"/>
                  <a:gd name="connsiteY0" fmla="*/ 0 h 2002971"/>
                  <a:gd name="connsiteX1" fmla="*/ 1278477 w 2626114"/>
                  <a:gd name="connsiteY1" fmla="*/ 1857828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26114"/>
                  <a:gd name="connsiteY0" fmla="*/ 0 h 2002971"/>
                  <a:gd name="connsiteX1" fmla="*/ 1263963 w 2626114"/>
                  <a:gd name="connsiteY1" fmla="*/ 1915885 h 2002971"/>
                  <a:gd name="connsiteX2" fmla="*/ 1263964 w 2626114"/>
                  <a:gd name="connsiteY2" fmla="*/ 928914 h 2002971"/>
                  <a:gd name="connsiteX3" fmla="*/ 1263964 w 2626114"/>
                  <a:gd name="connsiteY3" fmla="*/ 2002971 h 2002971"/>
                  <a:gd name="connsiteX4" fmla="*/ 1221 w 2626114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1221 w 2673855"/>
                  <a:gd name="connsiteY0" fmla="*/ 0 h 2002971"/>
                  <a:gd name="connsiteX1" fmla="*/ 1263963 w 2673855"/>
                  <a:gd name="connsiteY1" fmla="*/ 1915885 h 2002971"/>
                  <a:gd name="connsiteX2" fmla="*/ 1263964 w 2673855"/>
                  <a:gd name="connsiteY2" fmla="*/ 928914 h 2002971"/>
                  <a:gd name="connsiteX3" fmla="*/ 1263964 w 2673855"/>
                  <a:gd name="connsiteY3" fmla="*/ 2002971 h 2002971"/>
                  <a:gd name="connsiteX4" fmla="*/ 1221 w 2673855"/>
                  <a:gd name="connsiteY4" fmla="*/ 0 h 2002971"/>
                  <a:gd name="connsiteX0" fmla="*/ 2037 w 2674671"/>
                  <a:gd name="connsiteY0" fmla="*/ 0 h 2002987"/>
                  <a:gd name="connsiteX1" fmla="*/ 1264779 w 2674671"/>
                  <a:gd name="connsiteY1" fmla="*/ 1915885 h 2002987"/>
                  <a:gd name="connsiteX2" fmla="*/ 1264780 w 2674671"/>
                  <a:gd name="connsiteY2" fmla="*/ 928914 h 2002987"/>
                  <a:gd name="connsiteX3" fmla="*/ 1264780 w 2674671"/>
                  <a:gd name="connsiteY3" fmla="*/ 2002971 h 2002987"/>
                  <a:gd name="connsiteX4" fmla="*/ 2037 w 2674671"/>
                  <a:gd name="connsiteY4" fmla="*/ 0 h 2002987"/>
                  <a:gd name="connsiteX0" fmla="*/ 2106 w 2674740"/>
                  <a:gd name="connsiteY0" fmla="*/ 0 h 2002971"/>
                  <a:gd name="connsiteX1" fmla="*/ 1264848 w 2674740"/>
                  <a:gd name="connsiteY1" fmla="*/ 1915885 h 2002971"/>
                  <a:gd name="connsiteX2" fmla="*/ 1264849 w 2674740"/>
                  <a:gd name="connsiteY2" fmla="*/ 928914 h 2002971"/>
                  <a:gd name="connsiteX3" fmla="*/ 1264849 w 2674740"/>
                  <a:gd name="connsiteY3" fmla="*/ 2002971 h 2002971"/>
                  <a:gd name="connsiteX4" fmla="*/ 2106 w 2674740"/>
                  <a:gd name="connsiteY4" fmla="*/ 0 h 2002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74740" h="2002971" fill="norm" stroke="1" extrusionOk="0">
                    <a:moveTo>
                      <a:pt x="2106" y="0"/>
                    </a:moveTo>
                    <a:cubicBezTo>
                      <a:pt x="181116" y="599924"/>
                      <a:pt x="227077" y="1673980"/>
                      <a:pt x="1264848" y="1915885"/>
                    </a:cubicBezTo>
                    <a:cubicBezTo>
                      <a:pt x="3304104" y="1838477"/>
                      <a:pt x="2474373" y="-285448"/>
                      <a:pt x="1264849" y="928914"/>
                    </a:cubicBezTo>
                    <a:cubicBezTo>
                      <a:pt x="2145382" y="-503163"/>
                      <a:pt x="3940316" y="1722362"/>
                      <a:pt x="1264849" y="2002971"/>
                    </a:cubicBezTo>
                    <a:cubicBezTo>
                      <a:pt x="340774" y="1920725"/>
                      <a:pt x="-31760" y="967619"/>
                      <a:pt x="2106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sp>
        <p:nvSpPr>
          <p:cNvPr id="18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5651" y="5568676"/>
            <a:ext cx="6132883" cy="10286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b="1" cap="none" spc="300">
                <a:ln w="11430" cmpd="sng">
                  <a:noFill/>
                  <a:prstDash val="solid"/>
                  <a:miter lim="800000"/>
                </a:ln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9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323528" y="32231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ru-RU"/>
          </a:p>
        </p:txBody>
      </p:sp>
      <p:sp>
        <p:nvSpPr>
          <p:cNvPr id="20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084168" y="332656"/>
            <a:ext cx="2872691" cy="4139935"/>
          </a:xfrm>
          <a:prstGeom prst="rect">
            <a:avLst/>
          </a:prstGeom>
          <a:solidFill>
            <a:schemeClr val="bg1">
              <a:alpha val="63999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grpSp>
        <p:nvGrpSpPr>
          <p:cNvPr id="21" name="Группа 21" hidden="0"/>
          <p:cNvGrpSpPr/>
          <p:nvPr isPhoto="0" userDrawn="1"/>
        </p:nvGrpSpPr>
        <p:grpSpPr bwMode="auto">
          <a:xfrm rot="7987570">
            <a:off x="7841083" y="4568725"/>
            <a:ext cx="307901" cy="450659"/>
            <a:chOff x="2857488" y="4883951"/>
            <a:chExt cx="571504" cy="903297"/>
          </a:xfrm>
        </p:grpSpPr>
        <p:sp>
          <p:nvSpPr>
            <p:cNvPr id="22" name="Овал 22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3" name="Овал 23" hidden="0">
              <a:hlinkClick r:id="" action="ppaction://hlinkshowjump?jump=next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24" name="Прямая соединительная линия 24" hidden="0"/>
            <p:cNvCxnSpPr>
              <a:cxnSpLocks/>
              <a:stCxn id="23" idx="0"/>
              <a:endCxn id="23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Овал 25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6" name="Овал 26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7" name="Овал 27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Овал 28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Овал 29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Овал 30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Овал 31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Овал 32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Овал 33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4" name="Группа 34" hidden="0"/>
          <p:cNvGrpSpPr/>
          <p:nvPr isPhoto="0" userDrawn="1"/>
        </p:nvGrpSpPr>
        <p:grpSpPr bwMode="auto">
          <a:xfrm rot="13759740">
            <a:off x="6215520" y="5070422"/>
            <a:ext cx="307901" cy="450659"/>
            <a:chOff x="2857488" y="4883951"/>
            <a:chExt cx="571504" cy="903297"/>
          </a:xfrm>
        </p:grpSpPr>
        <p:sp>
          <p:nvSpPr>
            <p:cNvPr id="35" name="Овал 35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6" name="Овал 36" hidden="0">
              <a:hlinkClick r:id="" action="ppaction://hlinkshowjump?jump=previousslide"/>
            </p:cNvPr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37" name="Прямая соединительная линия 37" hidden="0"/>
            <p:cNvCxnSpPr>
              <a:cxnSpLocks/>
              <a:stCxn id="36" idx="0"/>
              <a:endCxn id="36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Овал 38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9" name="Овал 39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0" name="Овал 40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1" name="Овал 41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Овал 42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3" name="Овал 43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4" name="Овал 44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5" name="Овал 45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6" name="Овал 46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47" name="Группа 47" hidden="0"/>
          <p:cNvGrpSpPr/>
          <p:nvPr isPhoto="0" userDrawn="1"/>
        </p:nvGrpSpPr>
        <p:grpSpPr bwMode="auto">
          <a:xfrm rot="4965394">
            <a:off x="8607831" y="6294716"/>
            <a:ext cx="307901" cy="450659"/>
            <a:chOff x="2857488" y="4883951"/>
            <a:chExt cx="571504" cy="903297"/>
          </a:xfrm>
        </p:grpSpPr>
        <p:sp>
          <p:nvSpPr>
            <p:cNvPr id="48" name="Овал 48" hidden="0"/>
            <p:cNvSpPr/>
            <p:nvPr isPhoto="0" userDrawn="0"/>
          </p:nvSpPr>
          <p:spPr bwMode="auto">
            <a:xfrm>
              <a:off x="3000364" y="4929198"/>
              <a:ext cx="285752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9" name="Овал 49" hidden="0"/>
            <p:cNvSpPr/>
            <p:nvPr isPhoto="0" userDrawn="0"/>
          </p:nvSpPr>
          <p:spPr bwMode="auto">
            <a:xfrm>
              <a:off x="2857488" y="5000635"/>
              <a:ext cx="571504" cy="785818"/>
            </a:xfrm>
            <a:prstGeom prst="ellipse">
              <a:avLst/>
            </a:prstGeom>
            <a:solidFill>
              <a:srgbClr val="A5002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0" name="Прямая соединительная линия 50" hidden="0"/>
            <p:cNvCxnSpPr>
              <a:cxnSpLocks/>
              <a:stCxn id="49" idx="0"/>
              <a:endCxn id="49" idx="4"/>
            </p:cNvCxnSpPr>
            <p:nvPr isPhoto="0" userDrawn="0"/>
          </p:nvCxnSpPr>
          <p:spPr bwMode="auto">
            <a:xfrm rot="16199999" flipH="1">
              <a:off x="2750331" y="5393545"/>
              <a:ext cx="7858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Овал 51" hidden="0"/>
            <p:cNvSpPr/>
            <p:nvPr isPhoto="0" userDrawn="0"/>
          </p:nvSpPr>
          <p:spPr bwMode="auto">
            <a:xfrm>
              <a:off x="3069421" y="4883951"/>
              <a:ext cx="142876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2" name="Овал 52" hidden="0"/>
            <p:cNvSpPr/>
            <p:nvPr isPhoto="0" userDrawn="0"/>
          </p:nvSpPr>
          <p:spPr bwMode="auto">
            <a:xfrm>
              <a:off x="3000364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3" name="Овал 53" hidden="0"/>
            <p:cNvSpPr/>
            <p:nvPr isPhoto="0" userDrawn="0"/>
          </p:nvSpPr>
          <p:spPr bwMode="auto">
            <a:xfrm>
              <a:off x="292892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4" name="Овал 54" hidden="0"/>
            <p:cNvSpPr/>
            <p:nvPr isPhoto="0" userDrawn="0"/>
          </p:nvSpPr>
          <p:spPr bwMode="auto">
            <a:xfrm>
              <a:off x="292892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5" name="Овал 55" hidden="0"/>
            <p:cNvSpPr/>
            <p:nvPr isPhoto="0" userDrawn="0"/>
          </p:nvSpPr>
          <p:spPr bwMode="auto">
            <a:xfrm>
              <a:off x="3000364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6" name="Овал 56" hidden="0"/>
            <p:cNvSpPr/>
            <p:nvPr isPhoto="0" userDrawn="0"/>
          </p:nvSpPr>
          <p:spPr bwMode="auto">
            <a:xfrm>
              <a:off x="3214678" y="514351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7" name="Овал 57" hidden="0"/>
            <p:cNvSpPr/>
            <p:nvPr isPhoto="0" userDrawn="0"/>
          </p:nvSpPr>
          <p:spPr bwMode="auto">
            <a:xfrm>
              <a:off x="3286116" y="528638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8" name="Овал 58" hidden="0"/>
            <p:cNvSpPr/>
            <p:nvPr isPhoto="0" userDrawn="0"/>
          </p:nvSpPr>
          <p:spPr bwMode="auto">
            <a:xfrm>
              <a:off x="3286116" y="5429264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9" name="Овал 59" hidden="0"/>
            <p:cNvSpPr/>
            <p:nvPr isPhoto="0" userDrawn="0"/>
          </p:nvSpPr>
          <p:spPr bwMode="auto">
            <a:xfrm>
              <a:off x="3214678" y="557214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gradFill>
          <a:gsLst>
            <a:gs pos="55000">
              <a:schemeClr val="bg1"/>
            </a:gs>
            <a:gs pos="99000">
              <a:schemeClr val="accent3">
                <a:lumMod val="86000"/>
                <a:lumOff val="14000"/>
              </a:schemeClr>
            </a:gs>
          </a:gsLst>
          <a:lin ang="21000000" scaled="0"/>
        </a:gra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BF5292F-CDC4-4C2A-91D3-FE4AEA0F8F35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974FA0-DE96-4D37-9B96-70834AE17CC2}" type="slidenum">
              <a:rPr lang="ru-RU"/>
              <a:t/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 flipH="0" flipV="0">
            <a:off x="3809813" y="547116"/>
            <a:ext cx="4355813" cy="2986657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60000" lnSpcReduction="8000"/>
          </a:bodyPr>
          <a:lstStyle/>
          <a:p>
            <a:pPr>
              <a:defRPr/>
            </a:pPr>
            <a:r>
              <a:rPr lang="ru-RU" sz="3600">
                <a:latin typeface="Liberation Sans Narrow"/>
                <a:ea typeface="Liberation Sans Narrow"/>
                <a:cs typeface="Liberation Sans Narrow"/>
              </a:rPr>
              <a:t>«Формирование здорового образа жизни»</a:t>
            </a:r>
            <a:endParaRPr sz="3600">
              <a:latin typeface="Liberation Sans Narrow"/>
              <a:ea typeface="Liberation Sans Narrow"/>
              <a:cs typeface="Liberation Sans Narrow"/>
            </a:endParaRPr>
          </a:p>
          <a:p>
            <a:pPr>
              <a:defRPr/>
            </a:pPr>
            <a:endParaRPr sz="3600">
              <a:latin typeface="Liberation Sans Narrow"/>
              <a:ea typeface="Liberation Sans Narrow"/>
              <a:cs typeface="Liberation Sans Narrow"/>
            </a:endParaRPr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  <a:p>
            <a:pPr>
              <a:defRPr/>
            </a:pPr>
            <a:r>
              <a:rPr lang="ru-RU"/>
              <a:t> </a:t>
            </a:r>
            <a:endParaRPr lang="ru-RU"/>
          </a:p>
          <a:p>
            <a:pPr>
              <a:defRPr/>
            </a:pPr>
            <a:r>
              <a:rPr lang="ru-RU"/>
              <a:t>Подготовила</a:t>
            </a:r>
            <a:r>
              <a:rPr lang="ru-RU"/>
              <a:t>: в</a:t>
            </a:r>
            <a:r>
              <a:rPr lang="ru-RU"/>
              <a:t>оспитатель </a:t>
            </a:r>
            <a:r>
              <a:rPr lang="ru-RU"/>
              <a:t>МБДОУ Детский сад №19 г.  Кудрявцева И.В.</a:t>
            </a:r>
            <a:r>
              <a:rPr lang="ru-RU"/>
              <a:t> </a:t>
            </a:r>
            <a:endParaRPr lang="ru-RU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AutoShape 2" descr="http://www.lioznonews.by/wp-content/uploads/2011/07/39.jpg" hidden="0"/>
          <p:cNvSpPr>
            <a:spLocks noChangeArrowheads="1" noChangeAspect="1"/>
          </p:cNvSpPr>
          <p:nvPr isPhoto="0" userDrawn="0"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pic>
        <p:nvPicPr>
          <p:cNvPr id="5" name="Picture 4" descr="http://www.lioznonews.by/wp-content/uploads/2011/07/39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1691680" y="1988840"/>
            <a:ext cx="6336703" cy="489173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allwomens.ru/uploads/posts/2012-12/1355491178_16680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1547664" y="1556792"/>
            <a:ext cx="6912768" cy="489654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FF00"/>
                </a:solidFill>
              </a:rPr>
              <a:t>Соблюдение  режима дня</a:t>
            </a:r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Содержимое 5" descr="http://900igr.net/up/datas/123342/002.jpg" hidden="0"/>
          <p:cNvPicPr>
            <a:picLocks noGrp="1"/>
          </p:cNvPicPr>
          <p:nvPr isPhoto="0" userDrawn="0">
            <p:ph idx="1" hasCustomPrompt="0"/>
          </p:nvPr>
        </p:nvPicPr>
        <p:blipFill>
          <a:blip r:embed="rId2"/>
          <a:srcRect l="11622" t="5125" r="5861" b="7298"/>
          <a:stretch/>
        </p:blipFill>
        <p:spPr bwMode="auto">
          <a:xfrm>
            <a:off x="857224" y="2214554"/>
            <a:ext cx="5072098" cy="4286280"/>
          </a:xfrm>
          <a:prstGeom prst="rect">
            <a:avLst/>
          </a:prstGeom>
          <a:ln>
            <a:noFill/>
          </a:ln>
          <a:effectLst>
            <a:outerShdw blurRad="292100" dist="139700" dir="2700000" rotWithShape="0" algn="tl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575730" y="0"/>
            <a:ext cx="6060035" cy="249289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>
                <a:solidFill>
                  <a:srgbClr val="FFFF00"/>
                </a:solidFill>
              </a:rPr>
              <a:t>Каждый родитель хочет видеть своих детей здоровыми и счастливыми.</a:t>
            </a:r>
            <a:br>
              <a:rPr lang="ru-RU" sz="3200">
                <a:solidFill>
                  <a:srgbClr val="FFFF00"/>
                </a:solidFill>
              </a:rPr>
            </a:br>
            <a:endParaRPr lang="ru-RU" sz="3600">
              <a:solidFill>
                <a:srgbClr val="FF0000"/>
              </a:solidFill>
            </a:endParaRPr>
          </a:p>
        </p:txBody>
      </p:sp>
      <p:sp>
        <p:nvSpPr>
          <p:cNvPr id="5" name="Объект 4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90948" y="2492896"/>
            <a:ext cx="8229600" cy="4365104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ru-RU" b="1"/>
              <a:t> </a:t>
            </a:r>
            <a:r>
              <a:rPr lang="ru-RU"/>
              <a:t>Воспитать ребенка здоровым — это значит с самого детства научить его вести здоровый образ жизни. Компоненты здорового образа жизни :</a:t>
            </a:r>
            <a:endParaRPr/>
          </a:p>
          <a:p>
            <a:pPr lvl="0">
              <a:defRPr/>
            </a:pPr>
            <a:r>
              <a:rPr lang="ru-RU"/>
              <a:t>рациональный режим ;</a:t>
            </a:r>
            <a:endParaRPr/>
          </a:p>
          <a:p>
            <a:pPr lvl="0">
              <a:defRPr/>
            </a:pPr>
            <a:r>
              <a:rPr lang="ru-RU"/>
              <a:t>систематические физкультурные занятия ;</a:t>
            </a:r>
            <a:endParaRPr/>
          </a:p>
          <a:p>
            <a:pPr lvl="0">
              <a:defRPr/>
            </a:pPr>
            <a:r>
              <a:rPr lang="ru-RU"/>
              <a:t>закаливание ;</a:t>
            </a:r>
            <a:endParaRPr/>
          </a:p>
          <a:p>
            <a:pPr lvl="0">
              <a:defRPr/>
            </a:pPr>
            <a:r>
              <a:rPr lang="ru-RU"/>
              <a:t>правильное питание;</a:t>
            </a:r>
            <a:endParaRPr/>
          </a:p>
          <a:p>
            <a:pPr lvl="0">
              <a:defRPr/>
            </a:pPr>
            <a:r>
              <a:rPr lang="ru-RU"/>
              <a:t>благоприятная психологическая обстановка в </a:t>
            </a:r>
            <a:r>
              <a:rPr lang="ru-RU"/>
              <a:t>семье-хорошие</a:t>
            </a:r>
            <a:r>
              <a:rPr lang="ru-RU"/>
              <a:t> дружеские отношения, доверие и взаимопонимание, желание поделиться своими проблемами с близкими людьми, возможность найти поддержку и помощь , совместное проведение досуга.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buNone/>
              <a:defRPr/>
            </a:pPr>
            <a:r>
              <a:rPr lang="ru-RU"/>
              <a:t>                 </a:t>
            </a:r>
            <a:endParaRPr/>
          </a:p>
          <a:p>
            <a:pPr>
              <a:buNone/>
              <a:defRPr/>
            </a:pPr>
            <a:r>
              <a:rPr lang="ru-RU"/>
              <a:t>                   </a:t>
            </a:r>
            <a:r>
              <a:rPr lang="ru-RU" sz="5400">
                <a:solidFill>
                  <a:srgbClr val="FF0000"/>
                </a:solidFill>
              </a:rPr>
              <a:t>Будьте здоровы !</a:t>
            </a:r>
            <a:endParaRPr lang="ru-RU" sz="54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C000"/>
                </a:solidFill>
              </a:rPr>
              <a:t>Здоровый образ жизни – что это такое</a:t>
            </a:r>
            <a:endParaRPr lang="ru-RU">
              <a:solidFill>
                <a:srgbClr val="FFC000"/>
              </a:solidFill>
            </a:endParaRPr>
          </a:p>
        </p:txBody>
      </p:sp>
      <p:sp>
        <p:nvSpPr>
          <p:cNvPr id="5" name="Объект 5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142844" y="2285992"/>
            <a:ext cx="4152487" cy="3948481"/>
          </a:xfrm>
        </p:spPr>
        <p:txBody>
          <a:bodyPr/>
          <a:lstStyle/>
          <a:p>
            <a:pPr marL="0" indent="0" algn="ctr">
              <a:buNone/>
              <a:defRPr/>
            </a:pPr>
            <a:endParaRPr lang="ru-RU"/>
          </a:p>
          <a:p>
            <a:pPr marL="0" indent="0" algn="ctr">
              <a:buNone/>
              <a:defRPr/>
            </a:pPr>
            <a:r>
              <a:rPr lang="ru-RU"/>
              <a:t>ЗОЖ - деятельность, направленная на сохранение, укрепление и улучшение  здоровья</a:t>
            </a:r>
            <a:endParaRPr lang="ru-RU">
              <a:solidFill>
                <a:srgbClr val="002060"/>
              </a:solidFill>
            </a:endParaRPr>
          </a:p>
        </p:txBody>
      </p:sp>
      <p:pic>
        <p:nvPicPr>
          <p:cNvPr id="6" name="Picture 2" descr="http://900igr.net/datas/fizkultura/Okhrana-zdorovja-detej/0009-009-Komponenty-zdorovogo-obraza-zhizni.jpg" hidden="0"/>
          <p:cNvPicPr>
            <a:picLocks noChangeAspect="1" noChangeArrowheads="1"/>
          </p:cNvPicPr>
          <p:nvPr isPhoto="0" userDrawn="0"/>
        </p:nvPicPr>
        <p:blipFill>
          <a:blip r:embed="rId2"/>
          <a:srcRect l="15000" t="0" r="4998" b="0"/>
          <a:stretch/>
        </p:blipFill>
        <p:spPr bwMode="auto">
          <a:xfrm>
            <a:off x="4357686" y="2214554"/>
            <a:ext cx="4572000" cy="4286233"/>
          </a:xfrm>
          <a:prstGeom prst="rect">
            <a:avLst/>
          </a:prstGeom>
          <a:ln>
            <a:noFill/>
          </a:ln>
          <a:effectLst>
            <a:outerShdw blurRad="292100" dist="139700" dir="2700000" rotWithShape="0" algn="tl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4133" y="44624"/>
            <a:ext cx="6060035" cy="21872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>
                <a:solidFill>
                  <a:srgbClr val="FFFF00"/>
                </a:solidFill>
              </a:rPr>
              <a:t>О ком можно сказать: «Он ведёт здоровый образ жизни»?</a:t>
            </a:r>
            <a:endParaRPr lang="ru-RU" sz="3200">
              <a:solidFill>
                <a:srgbClr val="FFFF00"/>
              </a:solidFill>
            </a:endParaRPr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>
            <a:normAutofit fontScale="92500"/>
          </a:bodyPr>
          <a:lstStyle/>
          <a:p>
            <a:pPr>
              <a:defRPr/>
            </a:pPr>
            <a:r>
              <a:rPr lang="ru-RU" sz="2800">
                <a:solidFill>
                  <a:srgbClr val="002060"/>
                </a:solidFill>
              </a:rPr>
              <a:t>Отсутствие вредных привычек.</a:t>
            </a:r>
            <a:endParaRPr/>
          </a:p>
          <a:p>
            <a:pPr>
              <a:defRPr/>
            </a:pPr>
            <a:r>
              <a:rPr lang="ru-RU" sz="2800">
                <a:solidFill>
                  <a:srgbClr val="002060"/>
                </a:solidFill>
              </a:rPr>
              <a:t>Рациональное питание.</a:t>
            </a:r>
            <a:endParaRPr/>
          </a:p>
          <a:p>
            <a:pPr>
              <a:defRPr/>
            </a:pPr>
            <a:r>
              <a:rPr lang="ru-RU" sz="2800">
                <a:solidFill>
                  <a:srgbClr val="002060"/>
                </a:solidFill>
              </a:rPr>
              <a:t>Систематические занятия физкультурой.</a:t>
            </a:r>
            <a:endParaRPr/>
          </a:p>
          <a:p>
            <a:pPr>
              <a:defRPr/>
            </a:pPr>
            <a:r>
              <a:rPr lang="ru-RU" sz="2800">
                <a:solidFill>
                  <a:srgbClr val="002060"/>
                </a:solidFill>
              </a:rPr>
              <a:t>Профилактика заболеваний: (закаливание; соблюдение элементарных гигиенических санитарных правил; приём </a:t>
            </a:r>
            <a:r>
              <a:rPr lang="ru-RU" sz="2800">
                <a:solidFill>
                  <a:srgbClr val="002060"/>
                </a:solidFill>
              </a:rPr>
              <a:t>проф.препоратов</a:t>
            </a:r>
            <a:r>
              <a:rPr lang="ru-RU" sz="2800">
                <a:solidFill>
                  <a:srgbClr val="002060"/>
                </a:solidFill>
              </a:rPr>
              <a:t> в период подъёма заболеваний.</a:t>
            </a:r>
            <a:endParaRPr/>
          </a:p>
          <a:p>
            <a:pPr>
              <a:defRPr/>
            </a:pPr>
            <a:r>
              <a:rPr lang="ru-RU" sz="2800">
                <a:solidFill>
                  <a:srgbClr val="002060"/>
                </a:solidFill>
              </a:rPr>
              <a:t>Соблюдение режима дня и ответственное отношение к своему здоровью и здоровью близких</a:t>
            </a:r>
            <a:endParaRPr/>
          </a:p>
          <a:p>
            <a:pPr>
              <a:defRPr/>
            </a:pPr>
            <a:endParaRPr lang="ru-RU" sz="2800">
              <a:solidFill>
                <a:srgbClr val="002060"/>
              </a:solidFill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Вредные привычки взрослых </a:t>
            </a:r>
            <a:endParaRPr lang="ru-RU">
              <a:solidFill>
                <a:srgbClr val="FF0000"/>
              </a:solidFill>
            </a:endParaRPr>
          </a:p>
        </p:txBody>
      </p:sp>
      <p:pic>
        <p:nvPicPr>
          <p:cNvPr id="5" name="Picture 2" descr="http://joinfo.com/images/mpa/2013/08/28/09/1454562369.jpg&amp;prefix=slider310&amp;a=310&amp;b=250" hidden="0"/>
          <p:cNvPicPr>
            <a:picLocks noChangeAspect="1" noChangeArrowheads="1" noGrp="1"/>
          </p:cNvPicPr>
          <p:nvPr isPhoto="0" userDrawn="0">
            <p:ph type="pic" idx="1" hasCustomPrompt="0"/>
          </p:nvPr>
        </p:nvPicPr>
        <p:blipFill>
          <a:blip r:embed="rId2"/>
          <a:srcRect l="0" t="3500" r="0" b="3500"/>
          <a:stretch/>
        </p:blipFill>
        <p:spPr bwMode="auto">
          <a:prstGeom prst="rect">
            <a:avLst/>
          </a:prstGeom>
          <a:noFill/>
        </p:spPr>
      </p:pic>
      <p:sp>
        <p:nvSpPr>
          <p:cNvPr id="6" name="Текст 4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084168" y="332656"/>
            <a:ext cx="2872691" cy="4536504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ru-RU" sz="2400"/>
              <a:t>Удар по здоровью ребенка наносят </a:t>
            </a:r>
            <a:r>
              <a:rPr lang="ru-RU" sz="2400" b="1"/>
              <a:t>вредные наклонности родителей.</a:t>
            </a:r>
            <a:r>
              <a:rPr lang="ru-RU" sz="2400"/>
              <a:t> </a:t>
            </a:r>
            <a:r>
              <a:rPr lang="ru-RU" sz="2400"/>
              <a:t>Не секрет</a:t>
            </a:r>
            <a:r>
              <a:rPr lang="ru-RU" sz="2400"/>
              <a:t>, что дети курящих отцов и матерей болеют бронхолегочными заболеваниями чаще, чем дети не курящих.</a:t>
            </a:r>
            <a:endParaRPr/>
          </a:p>
          <a:p>
            <a:pPr>
              <a:defRPr/>
            </a:pPr>
            <a:endParaRPr lang="ru-RU" sz="240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FF00"/>
                </a:solidFill>
              </a:rPr>
              <a:t>Рациональное питание</a:t>
            </a:r>
            <a:endParaRPr lang="ru-RU">
              <a:solidFill>
                <a:srgbClr val="FFFF00"/>
              </a:solidFill>
            </a:endParaRPr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ru-RU">
                <a:solidFill>
                  <a:schemeClr val="bg2">
                    <a:lumMod val="25000"/>
                  </a:schemeClr>
                </a:solidFill>
              </a:rPr>
              <a:t>Чтобы дать правильные советы относительно рациона и режима питания, следует говорить не столько о химических компонентах, сколько о наборе продуктов. 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  <a:p>
            <a:pPr>
              <a:defRPr/>
            </a:pPr>
            <a:r>
              <a:rPr lang="ru-RU">
                <a:solidFill>
                  <a:schemeClr val="bg2">
                    <a:lumMod val="25000"/>
                  </a:schemeClr>
                </a:solidFill>
              </a:rPr>
              <a:t>Необходимое </a:t>
            </a:r>
            <a:r>
              <a:rPr lang="ru-RU">
                <a:solidFill>
                  <a:schemeClr val="bg2">
                    <a:lumMod val="25000"/>
                  </a:schemeClr>
                </a:solidFill>
              </a:rPr>
              <a:t>для здорового питания соотношение </a:t>
            </a:r>
            <a:r>
              <a:rPr lang="ru-RU">
                <a:solidFill>
                  <a:schemeClr val="bg2">
                    <a:lumMod val="25000"/>
                  </a:schemeClr>
                </a:solidFill>
              </a:rPr>
              <a:t>продуктов, </a:t>
            </a:r>
            <a:r>
              <a:rPr lang="ru-RU">
                <a:solidFill>
                  <a:schemeClr val="bg2">
                    <a:lumMod val="25000"/>
                  </a:schemeClr>
                </a:solidFill>
              </a:rPr>
              <a:t>американские ученые представляют в виде пирамиды   разделенной на четыре равные по высоте части. Нижняя, наиболее широкая, часть пирамиды — зерновые продукты (хлеб, каши и т. д.), следующая — овощи и фрукты, затем молочные продукты, мясо и рыба. Самая маленькая часть пирамиды — сахар и жир. 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  <a:p>
            <a:pPr>
              <a:defRPr/>
            </a:pPr>
            <a:r>
              <a:rPr lang="ru-RU">
                <a:solidFill>
                  <a:schemeClr val="bg2">
                    <a:lumMod val="25000"/>
                  </a:schemeClr>
                </a:solidFill>
              </a:rPr>
              <a:t>В </a:t>
            </a:r>
            <a:r>
              <a:rPr lang="ru-RU">
                <a:solidFill>
                  <a:schemeClr val="bg2">
                    <a:lumMod val="25000"/>
                  </a:schemeClr>
                </a:solidFill>
              </a:rPr>
              <a:t>рационе современного человека часто оказывается слишком много животного жира и сахара, мало овощей и фруктов, мало растительных жиров </a:t>
            </a:r>
            <a:endParaRPr/>
          </a:p>
          <a:p>
            <a:pPr>
              <a:defRPr/>
            </a:pP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2" descr="http://loveschoolonline.ru/wp-content/uploads/2014/10/49944_html_7f3ecf17.jp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1857356" y="1285860"/>
            <a:ext cx="5494119" cy="5381667"/>
          </a:xfrm>
          <a:prstGeom prst="rect">
            <a:avLst/>
          </a:prstGeom>
          <a:ln>
            <a:noFill/>
          </a:ln>
          <a:effectLst>
            <a:outerShdw blurRad="292100" dist="139700" dir="2700000" rotWithShape="0" algn="tl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4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5190" y="188640"/>
            <a:ext cx="6078977" cy="17281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FF00"/>
                </a:solidFill>
              </a:rPr>
              <a:t>Принципы рационального питания</a:t>
            </a:r>
            <a:endParaRPr lang="ru-RU">
              <a:solidFill>
                <a:srgbClr val="FFFF00"/>
              </a:solidFill>
            </a:endParaRPr>
          </a:p>
        </p:txBody>
      </p:sp>
      <p:sp>
        <p:nvSpPr>
          <p:cNvPr id="5" name="Объект 5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ru-RU"/>
              <a:t>Для организации питания в повседневной жизни следует соблюдать следующие принципы:</a:t>
            </a:r>
            <a:endParaRPr/>
          </a:p>
          <a:p>
            <a:pPr lvl="0">
              <a:defRPr/>
            </a:pPr>
            <a:r>
              <a:rPr lang="ru-RU"/>
              <a:t>не переедать;</a:t>
            </a:r>
            <a:endParaRPr/>
          </a:p>
          <a:p>
            <a:pPr lvl="0">
              <a:defRPr/>
            </a:pPr>
            <a:r>
              <a:rPr lang="ru-RU"/>
              <a:t>питание должно быть разнообразным, т. е. ежедневно желательно употреблять в пищу рыбу, мясо, молочные продукты, овощи и фрукты, хлеб грубого помола и т. д.;</a:t>
            </a:r>
            <a:endParaRPr/>
          </a:p>
          <a:p>
            <a:pPr lvl="0">
              <a:defRPr/>
            </a:pPr>
            <a:r>
              <a:rPr lang="ru-RU"/>
              <a:t>в способах приготовления предпочтение следует отдавать отварному;</a:t>
            </a:r>
            <a:endParaRPr/>
          </a:p>
          <a:p>
            <a:pPr lvl="0">
              <a:defRPr/>
            </a:pPr>
            <a:r>
              <a:rPr lang="ru-RU"/>
              <a:t>знать калорийность и химический состав пищи.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710170" y="-24468"/>
            <a:ext cx="6060035" cy="1725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FF00"/>
                </a:solidFill>
              </a:rPr>
              <a:t>Систематические занятия физической культурой</a:t>
            </a:r>
            <a:endParaRPr lang="ru-RU">
              <a:solidFill>
                <a:srgbClr val="FFFF00"/>
              </a:solidFill>
            </a:endParaRPr>
          </a:p>
        </p:txBody>
      </p:sp>
      <p:pic>
        <p:nvPicPr>
          <p:cNvPr id="5" name="Picture 2" descr="http://goodlifeclub.lt/assets/Seima-sportuoja.jpg" hidden="0"/>
          <p:cNvPicPr>
            <a:picLocks noChangeAspect="1" noChangeArrowheads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1429941" y="2232025"/>
            <a:ext cx="6350794" cy="423386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 txBox="1"/>
          <p:nvPr isPhoto="0" userDrawn="0"/>
        </p:nvSpPr>
        <p:spPr bwMode="auto">
          <a:xfrm>
            <a:off x="-565235" y="5837149"/>
            <a:ext cx="8229600" cy="3298181"/>
          </a:xfrm>
          <a:prstGeom prst="rect">
            <a:avLst/>
          </a:prstGeom>
        </p:spPr>
        <p:txBody>
          <a:bodyPr/>
          <a:lstStyle>
            <a:lvl1pPr marL="342900" indent="-342900" algn="l" defTabSz="914400">
              <a:spcBef>
                <a:spcPts val="0"/>
              </a:spcBef>
              <a:buFont typeface="Arial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>
              <a:spcBef>
                <a:spcPts val="0"/>
              </a:spcBef>
              <a:buFont typeface="Arial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5" name="AutoShape 2" descr="http://afamily1.vcmedia.vn/thumb_w/600/BbnKCSyXiBaccccccccccccFlVeI2z/Image/2012/11/beruatay-7009b.jpg" hidden="0"/>
          <p:cNvSpPr>
            <a:spLocks noChangeArrowheads="1" noChangeAspect="1"/>
          </p:cNvSpPr>
          <p:nvPr isPhoto="0" userDrawn="0"/>
        </p:nvSpPr>
        <p:spPr bwMode="auto">
          <a:xfrm>
            <a:off x="467544" y="188640"/>
            <a:ext cx="5184576" cy="1152128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6" name="Заголовок 9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FF00"/>
                </a:solidFill>
              </a:rPr>
              <a:t>Профилактика заболеваний</a:t>
            </a:r>
            <a:endParaRPr lang="ru-RU">
              <a:solidFill>
                <a:srgbClr val="FFFF00"/>
              </a:solidFill>
            </a:endParaRPr>
          </a:p>
        </p:txBody>
      </p:sp>
      <p:pic>
        <p:nvPicPr>
          <p:cNvPr id="7" name="Picture 4" descr="http://www.detskaya-mebel.com/upload/information_system_1/1/5/4/item_154/information_items_154.jpg" hidden="0"/>
          <p:cNvPicPr>
            <a:picLocks noChangeAspect="1" noChangeArrowheads="1" noGrp="1"/>
          </p:cNvPicPr>
          <p:nvPr isPhoto="0" userDrawn="0">
            <p:ph sz="half" idx="1" hasCustomPrompt="0"/>
          </p:nvPr>
        </p:nvPicPr>
        <p:blipFill>
          <a:blip r:embed="rId2"/>
          <a:stretch/>
        </p:blipFill>
        <p:spPr bwMode="auto">
          <a:xfrm>
            <a:off x="755576" y="2257264"/>
            <a:ext cx="3395072" cy="4600735"/>
          </a:xfrm>
          <a:prstGeom prst="rect">
            <a:avLst/>
          </a:prstGeom>
          <a:noFill/>
        </p:spPr>
      </p:pic>
      <p:pic>
        <p:nvPicPr>
          <p:cNvPr id="8" name="Picture 8" descr="http://im3-tub-ru.yandex.net/i?id=396813783-02-72&amp;n=21" hidden="0"/>
          <p:cNvPicPr>
            <a:picLocks noChangeAspect="1" noChangeArrowheads="1" noGrp="1"/>
          </p:cNvPicPr>
          <p:nvPr isPhoto="0" userDrawn="0">
            <p:ph sz="half" idx="2" hasCustomPrompt="0"/>
          </p:nvPr>
        </p:nvPicPr>
        <p:blipFill>
          <a:blip r:embed="rId3"/>
          <a:stretch/>
        </p:blipFill>
        <p:spPr bwMode="auto">
          <a:xfrm>
            <a:off x="4932040" y="2257265"/>
            <a:ext cx="3513717" cy="460073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800" advClick="0">
        <p:fade thruBlk="0"/>
      </p:transition>
    </mc:Choice>
    <mc:Fallback>
      <p:transition spd="med" advClick="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R7-Office/6.3.1.43</Application>
  <DocSecurity>0</DocSecurity>
  <PresentationFormat>Экран (4:3)</PresentationFormat>
  <Paragraphs>0</Paragraphs>
  <Slides>14</Slides>
  <Notes>14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</dc:title>
  <dc:subject/>
  <dc:creator>AndreyPC</dc:creator>
  <cp:keywords/>
  <dc:description/>
  <dc:identifier/>
  <dc:language/>
  <cp:lastModifiedBy>Ирина Оглуздина</cp:lastModifiedBy>
  <cp:revision>44</cp:revision>
  <dcterms:created xsi:type="dcterms:W3CDTF">2014-02-23T06:22:58Z</dcterms:created>
  <dcterms:modified xsi:type="dcterms:W3CDTF">2021-11-23T09:33:18Z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TC020236269991</vt:lpwstr>
  </property>
</Properties>
</file>