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2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03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37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9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0388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20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44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1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2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0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9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3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2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3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47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0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CCE3C-9250-4099-B988-23E677BBE690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0E0607-34B8-4123-9295-A455049F1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9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243"/>
            <a:ext cx="12172950" cy="68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8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6679" y="477165"/>
            <a:ext cx="3183692" cy="4680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«Теплые слова»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5" b="13125"/>
          <a:stretch/>
        </p:blipFill>
        <p:spPr>
          <a:xfrm>
            <a:off x="1521618" y="1455206"/>
            <a:ext cx="3833814" cy="5218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1" b="23542"/>
          <a:stretch/>
        </p:blipFill>
        <p:spPr>
          <a:xfrm>
            <a:off x="6481762" y="588055"/>
            <a:ext cx="3805238" cy="5003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13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208"/>
          <a:stretch/>
        </p:blipFill>
        <p:spPr>
          <a:xfrm>
            <a:off x="2471738" y="1214438"/>
            <a:ext cx="5686425" cy="5396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95278" y="138410"/>
            <a:ext cx="6915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Мамины помощники!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1014413" y="1061740"/>
            <a:ext cx="700087" cy="6241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00088" y="2800350"/>
            <a:ext cx="842962" cy="7286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9310954" y="1685925"/>
            <a:ext cx="633146" cy="7715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9944100" y="3912483"/>
            <a:ext cx="800100" cy="7595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364456" y="5472113"/>
            <a:ext cx="1030822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636795" y="5314950"/>
            <a:ext cx="900112" cy="6143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0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0151" y="571501"/>
            <a:ext cx="8529638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20"/>
              </a:lnSpc>
              <a:spcAft>
                <a:spcPts val="0"/>
              </a:spcAft>
            </a:pPr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2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20"/>
              </a:lnSpc>
              <a:spcAft>
                <a:spcPts val="0"/>
              </a:spcAft>
            </a:pPr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2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создание праздничного настроения у детей.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2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20"/>
              </a:lnSpc>
              <a:spcAft>
                <a:spcPts val="0"/>
              </a:spcAft>
            </a:pPr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20"/>
              </a:lnSpc>
              <a:spcAft>
                <a:spcPts val="0"/>
              </a:spcAft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20"/>
              </a:lnSpc>
              <a:spcAft>
                <a:spcPts val="0"/>
              </a:spcAft>
            </a:pPr>
            <a:endParaRPr lang="ru-RU" sz="2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2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- воспитывать любовь и уважительное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отношение к маме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- повысить эмоциональный фон;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- развивать двигательные качества и речевую активность детей;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6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4436" y="415409"/>
            <a:ext cx="605050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Разминка под музыку «Солнышко-лучистое»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7" b="24375"/>
          <a:stretch/>
        </p:blipFill>
        <p:spPr>
          <a:xfrm>
            <a:off x="938212" y="1728788"/>
            <a:ext cx="4440970" cy="4214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7" b="12500"/>
          <a:stretch/>
        </p:blipFill>
        <p:spPr>
          <a:xfrm>
            <a:off x="6554237" y="1285874"/>
            <a:ext cx="3832775" cy="4861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684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5494" y="415409"/>
            <a:ext cx="386380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Эстафета «Солнышко»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9584" r="-1389" b="23333"/>
          <a:stretch/>
        </p:blipFill>
        <p:spPr>
          <a:xfrm rot="670074">
            <a:off x="6958013" y="784741"/>
            <a:ext cx="3600449" cy="5367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5" b="36042"/>
          <a:stretch/>
        </p:blipFill>
        <p:spPr>
          <a:xfrm>
            <a:off x="1466850" y="1588304"/>
            <a:ext cx="3805237" cy="4298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599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5126" y="644009"/>
            <a:ext cx="418762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Эстафета «Соберем </a:t>
            </a: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игрушки»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9" b="25208"/>
          <a:stretch/>
        </p:blipFill>
        <p:spPr>
          <a:xfrm>
            <a:off x="6352747" y="762774"/>
            <a:ext cx="3948112" cy="4679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1" b="24375"/>
          <a:stretch/>
        </p:blipFill>
        <p:spPr>
          <a:xfrm>
            <a:off x="1238250" y="1712027"/>
            <a:ext cx="3944098" cy="4674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64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7669" y="801171"/>
            <a:ext cx="378751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Эстафета «Развесь белье»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8" b="21459"/>
          <a:stretch/>
        </p:blipFill>
        <p:spPr>
          <a:xfrm>
            <a:off x="1138237" y="1747583"/>
            <a:ext cx="4022593" cy="4767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21666"/>
          <a:stretch/>
        </p:blipFill>
        <p:spPr>
          <a:xfrm>
            <a:off x="6138862" y="801171"/>
            <a:ext cx="4090987" cy="462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834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552" y="701159"/>
            <a:ext cx="413959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Эстафета «Наведи порядок»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8" t="25208" r="2778" b="26459"/>
          <a:stretch/>
        </p:blipFill>
        <p:spPr>
          <a:xfrm>
            <a:off x="1266826" y="1716532"/>
            <a:ext cx="4241496" cy="4555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5" b="28541"/>
          <a:stretch/>
        </p:blipFill>
        <p:spPr>
          <a:xfrm>
            <a:off x="6667500" y="1162824"/>
            <a:ext cx="4319588" cy="4519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507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783" y="715447"/>
            <a:ext cx="394531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«Смотай клубок».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" t="13125" r="-5093" b="28958"/>
          <a:stretch/>
        </p:blipFill>
        <p:spPr>
          <a:xfrm>
            <a:off x="1709737" y="1513375"/>
            <a:ext cx="3919537" cy="5044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8" b="28958"/>
          <a:stretch/>
        </p:blipFill>
        <p:spPr>
          <a:xfrm>
            <a:off x="6810374" y="807705"/>
            <a:ext cx="4062413" cy="5021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56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131" y="686871"/>
            <a:ext cx="447423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Эстафета «Завтрак для мамы»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2" b="28958"/>
          <a:stretch/>
        </p:blipFill>
        <p:spPr>
          <a:xfrm>
            <a:off x="900112" y="1726626"/>
            <a:ext cx="4856494" cy="4856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3" b="28125"/>
          <a:stretch/>
        </p:blipFill>
        <p:spPr>
          <a:xfrm>
            <a:off x="6567487" y="797938"/>
            <a:ext cx="4791076" cy="4502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54377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264</TotalTime>
  <Words>47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Work</cp:lastModifiedBy>
  <cp:revision>7</cp:revision>
  <dcterms:created xsi:type="dcterms:W3CDTF">2021-12-20T14:18:10Z</dcterms:created>
  <dcterms:modified xsi:type="dcterms:W3CDTF">2021-12-21T09:43:34Z</dcterms:modified>
</cp:coreProperties>
</file>