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63" r:id="rId5"/>
    <p:sldId id="257" r:id="rId6"/>
    <p:sldId id="266" r:id="rId7"/>
    <p:sldId id="267" r:id="rId8"/>
    <p:sldId id="259" r:id="rId9"/>
    <p:sldId id="260" r:id="rId10"/>
    <p:sldId id="261" r:id="rId11"/>
    <p:sldId id="262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214290"/>
            <a:ext cx="6815158" cy="1084261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«Маленькие  помощники»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976" y="4786322"/>
            <a:ext cx="7358114" cy="178595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Презентация познавательного, практико-ориентированного проекта в мл.- ср. коррекционной группе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ello_html_m294f3ec1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571612"/>
            <a:ext cx="4714908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wnloads\IMG-20211207-WA00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14290"/>
            <a:ext cx="5500726" cy="5500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ownloads\IMG-20211206-WA00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642918"/>
            <a:ext cx="3631176" cy="4857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user\Downloads\IMG-20211206-WA00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714356"/>
            <a:ext cx="3571882" cy="47625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000372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внимание!!!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2613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АКТУАЛЬНОСТЬ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Дошкольное детство - это отрезок жизни ребенка, когда рамки семьи раздвигаются до пределов улицы, города, страны. Если в период младенчества ребенок, находясь в кругу семьи, получал необходимые условия для своего развития, то в раннем дошкольном возрасте расширяется круг его интересов. Ребенок открывает для себя мир человеческих отношений, разные виды деятельности взрослых людей. Он испытывает огромное желание включиться во взрослую жизнь, активно в ней участвовать.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Труд детей дошкольного возраста является важнейшим средством воспитания. Весь процесс воспитания детей в детском саду может и должен быть организован так, чтобы они научились понимать пользу и необходимость труда для себя и для коллектива. Относиться к работе с любовью, видеть в ней радость – необходимое условие для проявления творчества личности, ее талантов.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715436" cy="6715148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ЦЕЛЬ  ПРОЕКТА.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Формировать у детей  положительное отношение к труду через ознакомление с трудом взрослых и непосредственное участие в посильной трудовой деятельности в детском саду и дома.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ЗАДАЧИ  ПРОЕКТА.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ОБРАЗОВАТЕЛЬНЫЕ.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Дать детям широкие социальные представления о труде человека в быту, расширяя круг знаемых мотивов и целей человеческой деятельности.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Учить выполнять простые поручения в соответствии с просьбой взрослого,  добиваясь при этом положительного  результата.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Совершенствовать навыки самообслуживания.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РАЗВИВАЮЩИЕ.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Развивать и совершенствовать навыки самообслуживания.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Формировать самостоятельность детей, расширяя диапазон их деятельности и создавая условия для повышения её качества.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Развивать речь, мышление и память детей.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     ВОСПИТАТЕЛЬНЫЕ.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Воспитывать положительное отношение к различным видам труда,  формировать ценностное и бережное отношение к труду других людей.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Прививать детям желание помогать по мере сил взрослым в их трудовой деятельности.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 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ownloads\IMG-20220112-WA00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928670"/>
            <a:ext cx="7905773" cy="392909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85786" y="5357826"/>
            <a:ext cx="77153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«Умелые руки не знают скуки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Организованная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продуктивная деятельность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IMG-20211213-WA00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571480"/>
            <a:ext cx="3482602" cy="4643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C:\Users\user\Downloads\IMG-20211213-WA00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571480"/>
            <a:ext cx="3571900" cy="47625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28662" y="5643578"/>
            <a:ext cx="73581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Выполнение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простых хозяйственных 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поручений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IMG-20220113-WA00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571481"/>
            <a:ext cx="3786214" cy="50482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5643578"/>
            <a:ext cx="9068379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Выполнение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обязанностей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дежурных по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столовой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user\Downloads\IMG-20220113-WA0012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428604"/>
            <a:ext cx="3714777" cy="4857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642910" y="5429264"/>
            <a:ext cx="80010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Совершенствование  умений детей в самообслуживании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user\Downloads\IMG-20211213-WA00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500042"/>
            <a:ext cx="3536181" cy="4714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C:\Users\user\Downloads\IMG-20211226-WA00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642918"/>
            <a:ext cx="3375428" cy="4500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user\Downloads\IMG-20211226-WA00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22034" y="714356"/>
            <a:ext cx="3375446" cy="4500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000364" y="5500702"/>
            <a:ext cx="31739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Труд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природе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IMG-20211206-WA00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428604"/>
            <a:ext cx="3589742" cy="4786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user\Downloads\IMG-20211206-WA00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428604"/>
            <a:ext cx="3643338" cy="4857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857224" y="5429264"/>
            <a:ext cx="764386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Формирование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 детей стремления помогать по мере сил взрослым в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семье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</TotalTime>
  <Words>63</Words>
  <PresentationFormat>Экран (4:3)</PresentationFormat>
  <Paragraphs>14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«Маленькие  помощники»</vt:lpstr>
      <vt:lpstr>АКТУАЛЬНОСТЬ         Дошкольное детство - это отрезок жизни ребенка, когда рамки семьи раздвигаются до пределов улицы, города, страны. Если в период младенчества ребенок, находясь в кругу семьи, получал необходимые условия для своего развития, то в раннем дошкольном возрасте расширяется круг его интересов. Ребенок открывает для себя мир человеческих отношений, разные виды деятельности взрослых людей. Он испытывает огромное желание включиться во взрослую жизнь, активно в ней участвовать.        Труд детей дошкольного возраста является важнейшим средством воспитания. Весь процесс воспитания детей в детском саду может и должен быть организован так, чтобы они научились понимать пользу и необходимость труда для себя и для коллектива. Относиться к работе с любовью, видеть в ней радость – необходимое условие для проявления творчества личности, ее талантов.</vt:lpstr>
      <vt:lpstr>ЦЕЛЬ  ПРОЕКТА.         Формировать у детей  положительное отношение к труду через ознакомление с трудом взрослых и непосредственное участие в посильной трудовой деятельности в детском саду и дома.              ЗАДАЧИ  ПРОЕКТА.        ОБРАЗОВАТЕЛЬНЫЕ.        Дать детям широкие социальные представления о труде человека в быту, расширяя круг знаемых мотивов и целей человеческой деятельности.        Учить выполнять простые поручения в соответствии с просьбой взрослого,  добиваясь при этом положительного  результата.        Совершенствовать навыки самообслуживания.          РАЗВИВАЮЩИЕ.        Развивать и совершенствовать навыки самообслуживания.        Формировать самостоятельность детей, расширяя диапазон их деятельности и создавая условия для повышения её качества.        Развивать речь, мышление и память детей.         ВОСПИТАТЕЛЬНЫЕ.       Воспитывать положительное отношение к различным видам труда,  формировать ценностное и бережное отношение к труду других людей.       Прививать детям желание помогать по мере сил взрослым в их трудовой деятельности.  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Спасибо за внимание!!!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Наши помощники</dc:title>
  <dc:creator>user</dc:creator>
  <cp:lastModifiedBy>Пользователь Windows</cp:lastModifiedBy>
  <cp:revision>28</cp:revision>
  <dcterms:created xsi:type="dcterms:W3CDTF">2021-12-21T09:25:35Z</dcterms:created>
  <dcterms:modified xsi:type="dcterms:W3CDTF">2022-01-14T10:09:50Z</dcterms:modified>
</cp:coreProperties>
</file>