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«Зимние развлечения»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286124"/>
            <a:ext cx="6400800" cy="118587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Презентация познавательного, практико-ориентированного проекта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младше- средней коррекционной группе.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atherineasquithgallery.com/uploads/posts/2021-02/1613642456_58-p-fon-dlya-prezentatsii-lizhi-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4442" y="7358090"/>
            <a:ext cx="3396618" cy="2071702"/>
          </a:xfrm>
          <a:prstGeom prst="rect">
            <a:avLst/>
          </a:prstGeom>
          <a:noFill/>
        </p:spPr>
      </p:pic>
      <p:pic>
        <p:nvPicPr>
          <p:cNvPr id="1028" name="Picture 4" descr="https://catherineasquithgallery.com/uploads/posts/2021-02/1613642456_58-p-fon-dlya-prezentatsii-lizhi-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2500330" cy="1706475"/>
          </a:xfrm>
          <a:prstGeom prst="rect">
            <a:avLst/>
          </a:prstGeom>
          <a:noFill/>
        </p:spPr>
      </p:pic>
      <p:pic>
        <p:nvPicPr>
          <p:cNvPr id="2050" name="Picture 2" descr="https://vid1.ria.ru/ig/infografika/Sputnik/kz/Kids_in_winter_RUS/images/tild3363-3865-4534-b835-643463633463__winter_kids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0"/>
            <a:ext cx="2143108" cy="2143108"/>
          </a:xfrm>
          <a:prstGeom prst="rect">
            <a:avLst/>
          </a:prstGeom>
          <a:noFill/>
        </p:spPr>
      </p:pic>
      <p:pic>
        <p:nvPicPr>
          <p:cNvPr id="11268" name="Picture 4" descr="https://img-fotki.yandex.ru/get/15491/200418627.38/0_111699_def32fe6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1" y="4666970"/>
            <a:ext cx="2571768" cy="1876534"/>
          </a:xfrm>
          <a:prstGeom prst="rect">
            <a:avLst/>
          </a:prstGeom>
          <a:noFill/>
        </p:spPr>
      </p:pic>
      <p:pic>
        <p:nvPicPr>
          <p:cNvPr id="11272" name="Picture 8" descr="https://i.pinimg.com/originals/92/12/89/9212894c51cf59460a1eb1669b824bc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85728"/>
            <a:ext cx="2106607" cy="210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Санки с места ,санки влёт!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снег вокруг встаёт.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IMG-20220121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3929090" cy="523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64371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Здоровье – бесценное достояние каждого человека. При встрече мы желаем крепкого здоровья, без него человек не может быть счастлив. В дошкольном возрасте закладывается фундамент здоровья ребёнка, происходит его интенсивный рост и развитие, формируются основные движения, а также необходимые навыки и привычки, приобретаются физические качества, вырабатываются черты характера, без которых невозможен здоровый образ жизни.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Все дети любят зиму, только в эту волшебную пору года можно с удовольствием порезвиться на улице, весело поиграть в снегу, полюбоваться окружающей красотой, узнать много интересного.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Но пребывание на свежем воздухе имеет большое значение  и для физического развития. Прогулка является первым и наиболее доступным средством закаливания. Положительная роль от активизации двигательной активности у детей отражается на устойчивом эмоциональном фоне после прогулок, на снижении заболеваемости, и расширении знаний у детей об играх, проводимых на улице.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Современное общество диктует условия, в которых нынешним  родителям, после тяжёлой рабочей недели всё меньше и меньше остаётся времени в выходные дни для своих детей. Родители забывают о пользе свежего воздуха и движения для организма ребёнка. А ведь научно доказано, что для благоприятного и успешного физического развития дошкольника  на свежем воздухе он должен находиться от 4 до 6 часов в день, а в активном движении проводить не менее одного часа,  не считая интервалы для отдыха . К сожалению, родители зачастую забывают об этом.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Наша задача – подвести родителей к пониманию этой проблемы, активизировать их, привлечь к активной совместной деятельности с детьми. Параллельно с этим подвести детей к пониманию важности и полезности занятий зимними видами спорта на воздухе для укрепления и закаливания своего организма.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у детей понятия о здоровом образе жизни путём знакомства и вовлечения детей в традиционные зимние развлечения, забавы и спортивные игры.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Образовательные задачи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Знакомить детей с доступными зимними видами спорта, расширять представление о зимних забавах (катание на санках, ледянках, ватрушках, игры в снежки, постройка объектов из снега, ходьба на лыжах, катание на коньках).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Обогащать детей знаниями о безопасном поведении в зимнее время года.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Формировать  связную речь, учить составлять полные предложения  по опорным картинкам.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Развивающие задачи.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Развивать двигательную активность детей, совершенствовать их физические качества  через разнообразные формы и методы  физкультурно-оздоровительной работы.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Формировать локализацию зрения, умение ориентироваться в пространстве.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Развивать познавательный интерес, память и мышление детей.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Воспитательные задачи.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Прививать детям  потребность в совместной двигательной деятельности со сверстниками, в зимних играх и  забавах.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Воспитывать бережное отношение к своему здоровью.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зимний день мы не скучаем,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 лыжи надеваем!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ownloads\IMG-20220118-WA0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750477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user\Downloads\IMG-20220118-WA0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3696917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горки -  ах!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горку – ух!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Аж захватывает дух!!!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ownloads\IMG-20220118-WA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380407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user\Downloads\IMG-20220118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3732636" cy="497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хоккей играют настоящие мужчины,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Трус не играет в хоккей!!!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ownloads\IMG-20220118-WA0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3571900" cy="476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user\Downloads\IMG-20220118-WA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48260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5016"/>
            <a:ext cx="8229600" cy="8572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Любим мы морозный день,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в снежки играть не лень!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user\Downloads\IMG-20220118-WA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357718" cy="552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072494" cy="15001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Спортивные праздники в любое время года – это замечательная возможность для укрепления здоровья детей, развития и закаливания детского организма, формирования  интереса  к физкультуре и спорту.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ser\Downloads\IMG-20220121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3429024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user\Downloads\IMG-20220121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357586" cy="459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715016"/>
            <a:ext cx="5214974" cy="8461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мороз нас не пугает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Лишь здоровье закаляет!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ownloads\IMG-20220121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804056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user\Downloads\IMG-20220121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76205"/>
            <a:ext cx="3714776" cy="495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88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«Зимние развлечения»</vt:lpstr>
      <vt:lpstr>Актуальность проекта         Здоровье – бесценное достояние каждого человека. При встрече мы желаем крепкого здоровья, без него человек не может быть счастлив. В дошкольном возрасте закладывается фундамент здоровья ребёнка, происходит его интенсивный рост и развитие, формируются основные движения, а также необходимые навыки и привычки, приобретаются физические качества, вырабатываются черты характера, без которых невозможен здоровый образ жизни.        Все дети любят зиму, только в эту волшебную пору года можно с удовольствием порезвиться на улице, весело поиграть в снегу, полюбоваться окружающей красотой, узнать много интересного.         Но пребывание на свежем воздухе имеет большое значение  и для физического развития. Прогулка является первым и наиболее доступным средством закаливания. Положительная роль от активизации двигательной активности у детей отражается на устойчивом эмоциональном фоне после прогулок, на снижении заболеваемости, и расширении знаний у детей об играх, проводимых на улице.         Современное общество диктует условия, в которых нынешним  родителям, после тяжёлой рабочей недели всё меньше и меньше остаётся времени в выходные дни для своих детей. Родители забывают о пользе свежего воздуха и движения для организма ребёнка. А ведь научно доказано, что для благоприятного и успешного физического развития дошкольника  на свежем воздухе он должен находиться от 4 до 6 часов в день, а в активном движении проводить не менее одного часа,  не считая интервалы для отдыха . К сожалению, родители зачастую забывают об этом.         Наша задача – подвести родителей к пониманию этой проблемы, активизировать их, привлечь к активной совместной деятельности с детьми. Параллельно с этим подвести детей к пониманию важности и полезности занятий зимними видами спорта на воздухе для укрепления и закаливания своего организма.     </vt:lpstr>
      <vt:lpstr> ЦЕЛЬ.       Способствовать формированию у детей понятия о здоровом образе жизни путём знакомства и вовлечения детей в традиционные зимние развлечения, забавы и спортивные игры.       ЗАДАЧИ.        Образовательные задачи.        Знакомить детей с доступными зимними видами спорта, расширять представление о зимних забавах (катание на санках, ледянках, ватрушках, игры в снежки, постройка объектов из снега, ходьба на лыжах, катание на коньках).        Обогащать детей знаниями о безопасном поведении в зимнее время года.        Формировать  связную речь, учить составлять полные предложения  по опорным картинкам.         Развивающие задачи.        Развивать двигательную активность детей, совершенствовать их физические качества  через разнообразные формы и методы  физкультурно-оздоровительной работы.         Формировать локализацию зрения, умение ориентироваться в пространстве.         Развивать познавательный интерес, память и мышление детей.         Воспитательные задачи.         Прививать детям  потребность в совместной двигательной деятельности со сверстниками, в зимних играх и  забавах.          Воспитывать бережное отношение к своему здоровью.</vt:lpstr>
      <vt:lpstr>В зимний день мы не скучаем, Быстро лыжи надеваем! </vt:lpstr>
      <vt:lpstr>С горки -  ах! На горку – ух! Аж захватывает дух!!!</vt:lpstr>
      <vt:lpstr>В хоккей играют настоящие мужчины, Трус не играет в хоккей!!!</vt:lpstr>
      <vt:lpstr>Любим мы морозный день,  Нам в снежки играть не лень!</vt:lpstr>
      <vt:lpstr>Спортивные праздники в любое время года – это замечательная возможность для укрепления здоровья детей, развития и закаливания детского организма, формирования  интереса  к физкультуре и спорту.</vt:lpstr>
      <vt:lpstr>И мороз нас не пугает Лишь здоровье закаляет!</vt:lpstr>
      <vt:lpstr>Санки с места ,санки влёт! Только снег вокруг встаёт.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развлечения</dc:title>
  <dc:creator>user</dc:creator>
  <cp:lastModifiedBy>Пользователь Windows</cp:lastModifiedBy>
  <cp:revision>24</cp:revision>
  <dcterms:created xsi:type="dcterms:W3CDTF">2022-01-18T06:41:09Z</dcterms:created>
  <dcterms:modified xsi:type="dcterms:W3CDTF">2022-01-25T13:46:36Z</dcterms:modified>
</cp:coreProperties>
</file>