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8" r:id="rId8"/>
    <p:sldId id="271" r:id="rId9"/>
    <p:sldId id="264" r:id="rId10"/>
    <p:sldId id="263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2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4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82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2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79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7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7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5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8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0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3FA7-947E-4C19-A7AF-C0BE42F1FA7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744CEE-2C23-4FD1-91C4-E407C2F4A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985" y="1122363"/>
            <a:ext cx="11125200" cy="17615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 НАШЕГО КРАЯ»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и родители старше-подготовительной коррекционной группы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Швыдкова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Н.Е.,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Войтович О.М.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123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от снега кормушек на площадке.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96" y="1549401"/>
            <a:ext cx="3497874" cy="466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47" y="1467778"/>
            <a:ext cx="3573416" cy="476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5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48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Насыпаем корм в кормушки.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38" y="1594224"/>
            <a:ext cx="3090497" cy="412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7" y="1594224"/>
            <a:ext cx="3066318" cy="408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1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288" y="272418"/>
            <a:ext cx="9765323" cy="11611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вороной.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«Возле елочки зеленой дружно каркают вороны»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45" y="1880794"/>
            <a:ext cx="3385768" cy="451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88" y="1880794"/>
            <a:ext cx="3385768" cy="451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5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970" y="218364"/>
            <a:ext cx="10235821" cy="8461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–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«Зимующие птицы»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/>
          <a:stretch/>
        </p:blipFill>
        <p:spPr>
          <a:xfrm>
            <a:off x="6681137" y="1645524"/>
            <a:ext cx="4230909" cy="410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r="10995" b="8060"/>
          <a:stretch/>
        </p:blipFill>
        <p:spPr>
          <a:xfrm>
            <a:off x="1705970" y="1645523"/>
            <a:ext cx="4162567" cy="417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02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9847" y="140677"/>
            <a:ext cx="9894276" cy="374444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 начинается с любви к природе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любви к Родине через любовь к природе родного края и её обитателям – одно из средств воспитания патриотизма у детей дошкольного возраста. Именно в период дошкольного детства происходит становление человеческой личности, формирование интереса к живой природе, начал экологической культуры, любви к родной природе.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современных условиях проблема воспитания любви к родному краю у дошкольников приобретает особую остроту и актуальность. Познавательный интерес детей дошкольного возраста к природе снижен. Не все родители осознают важность воспитания у детей любви к природе родного края.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Тема проекта частично знакома детям. Дошкольники знают зимующих птиц, обитающих в городе, наблюдали как подкармливают птиц. Но в тоже время не понимают почему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остались зимовать, а не улетели на юг, не имеют представления о зимующих птицах лесов Тверской области, считая, что в лесу в это время года нет птиц.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51538" y="4208585"/>
            <a:ext cx="8604739" cy="1959233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17 по 29 января в старше-подготовительной коррекционной группе прошел проект «Зимующие птицы нашего края». Работа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проектом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зимующих птицах Тверской области.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к природе родного края.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15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84" y="492368"/>
            <a:ext cx="10496427" cy="125436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природой родного края.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0154" y="1746737"/>
            <a:ext cx="9394457" cy="4163173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детей: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расширить знания детей о зимующих птицах Тверской области, формировать бережное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миру природы, элементарные экологические знания; воспитывать желание помогать птицам в трудных зимних условиях; учить отражать в продуктивных видах деятельности свое отношение к миру природы.</a:t>
            </a:r>
          </a:p>
          <a:p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родителей: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формировать активность и заинтересованность в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образовательном процессе; привлечь к изготовлению кормушек для птиц и их подкормке; учить родителей на личном примере показывать детям, как надо бережно относиться к природе, охранять и заботиться о ней.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педагогов: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пополнить предметно-развивающую среду по теме проекта, внедрять в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эффективные методы и приемов по расширению знаний детей о зимующих птицах.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4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170" y="624110"/>
            <a:ext cx="9945442" cy="1005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«Зимующие птицы нашего края».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«Зимующие птицы».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3" y="1934306"/>
            <a:ext cx="5894598" cy="356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75" y="1934306"/>
            <a:ext cx="4126037" cy="407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0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05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«Собери картинку»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1023" b="11846"/>
          <a:stretch/>
        </p:blipFill>
        <p:spPr>
          <a:xfrm>
            <a:off x="2017026" y="1324708"/>
            <a:ext cx="3422481" cy="510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3085" b="11385"/>
          <a:stretch/>
        </p:blipFill>
        <p:spPr>
          <a:xfrm>
            <a:off x="6900432" y="1324708"/>
            <a:ext cx="3506084" cy="510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7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7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гуашью «Снегири и синицы»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21750"/>
          <a:stretch/>
        </p:blipFill>
        <p:spPr>
          <a:xfrm>
            <a:off x="6503302" y="1500418"/>
            <a:ext cx="3730944" cy="476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395" y="1511965"/>
            <a:ext cx="3734533" cy="475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2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71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ниток «У кормушки»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9"/>
          <a:stretch/>
        </p:blipFill>
        <p:spPr>
          <a:xfrm>
            <a:off x="1268216" y="1591332"/>
            <a:ext cx="4405753" cy="459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3781" r="6668" b="3881"/>
          <a:stretch/>
        </p:blipFill>
        <p:spPr>
          <a:xfrm>
            <a:off x="6496335" y="1791221"/>
            <a:ext cx="4804013" cy="363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0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972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«Желна – черный дятел»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b="14110"/>
          <a:stretch/>
        </p:blipFill>
        <p:spPr>
          <a:xfrm>
            <a:off x="3671246" y="1676539"/>
            <a:ext cx="6387154" cy="420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07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6" y="109182"/>
            <a:ext cx="7970292" cy="7096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корма для птиц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4869"/>
          <a:stretch/>
        </p:blipFill>
        <p:spPr>
          <a:xfrm>
            <a:off x="3024970" y="1033689"/>
            <a:ext cx="4890731" cy="555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5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155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ПРОЕКТ  «ЗИМУЮЩИЕ ПТИЦЫ НАШЕГО КРАЯ»</vt:lpstr>
      <vt:lpstr>   «Любовь к Родине начинается с любви к природе»      Формирование любви к Родине через любовь к природе родного края и её обитателям – одно из средств воспитания патриотизма у детей дошкольного возраста. Именно в период дошкольного детства происходит становление человеческой личности, формирование интереса к живой природе, начал экологической культуры, любви к родной природе.     В современных условиях проблема воспитания любви к родному краю у дошкольников приобретает особую остроту и актуальность. Познавательный интерес детей дошкольного возраста к природе снижен. Не все родители осознают важность воспитания у детей любви к природе родного края.     Тема проекта частично знакома детям. Дошкольники знают зимующих птиц, обитающих в городе, наблюдали как подкармливают птиц. Но в тоже время не понимают почему именно эти птицы остались зимовать, а не улетели на юг, не имеют представления о зимующих птицах лесов Тверской области, считая, что в лесу в это время года нет птиц. </vt:lpstr>
      <vt:lpstr>Цель проекта: Знакомить детей с природой родного края.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 </vt:lpstr>
      <vt:lpstr>Просмотр презентации «Зимующие птицы нашего края». Беседа «Зимующие птицы».</vt:lpstr>
      <vt:lpstr>Настольная игра «Собери картинку»</vt:lpstr>
      <vt:lpstr>Рисунок гуашью «Снегири и синицы»</vt:lpstr>
      <vt:lpstr>Аппликация из ниток «У кормушки»</vt:lpstr>
      <vt:lpstr>Аппликация «Желна – черный дятел»</vt:lpstr>
      <vt:lpstr>Рассматривание корма для птиц</vt:lpstr>
      <vt:lpstr>Очистка от снега кормушек на площадке.</vt:lpstr>
      <vt:lpstr>Насыпаем корм в кормушки.</vt:lpstr>
      <vt:lpstr>Наблюдение за вороной.  Подвижная игра «Возле елочки зеленой дружно каркают вороны»</vt:lpstr>
      <vt:lpstr>Итоговое мероприятие –  викторина «Зимующие птицы»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«ЗИМУЮЩИЕ ПТИЦЫ НАШЕГО КРАЯ»</dc:title>
  <dc:creator>Иван</dc:creator>
  <cp:lastModifiedBy>Оксана</cp:lastModifiedBy>
  <cp:revision>17</cp:revision>
  <dcterms:created xsi:type="dcterms:W3CDTF">2022-01-23T04:55:30Z</dcterms:created>
  <dcterms:modified xsi:type="dcterms:W3CDTF">2022-01-26T11:41:59Z</dcterms:modified>
</cp:coreProperties>
</file>