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57" r:id="rId6"/>
    <p:sldId id="258" r:id="rId7"/>
    <p:sldId id="259" r:id="rId8"/>
    <p:sldId id="263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14290"/>
            <a:ext cx="6215106" cy="139858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Фото-акция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214950"/>
            <a:ext cx="7772400" cy="1252534"/>
          </a:xfrm>
        </p:spPr>
        <p:txBody>
          <a:bodyPr>
            <a:normAutofit fontScale="92500"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«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Покормите птиц зимой»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" name="Picture 12" descr="https://phonoteka.org/uploads/posts/2021-05/1621527712_4-phonoteka_org-p-fon-snegir-na-vetke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6858016" cy="420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214546" y="571480"/>
            <a:ext cx="4714908" cy="5857916"/>
            <a:chOff x="0" y="0"/>
            <a:chExt cx="11900" cy="16839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900" cy="168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" y="13269"/>
              <a:ext cx="5880" cy="35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76" y="10575"/>
              <a:ext cx="1734" cy="1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42" y="399"/>
              <a:ext cx="3328" cy="28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714612" y="-642966"/>
            <a:ext cx="3786214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42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3333"/>
              </a:solidFill>
              <a:effectLst/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242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endParaRPr lang="ru-RU" sz="4800" dirty="0" smtClean="0">
              <a:solidFill>
                <a:srgbClr val="FF3333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242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endParaRPr lang="ru-RU" sz="900" dirty="0" smtClean="0">
              <a:solidFill>
                <a:srgbClr val="FF3333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242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3333"/>
              </a:solidFill>
              <a:effectLst/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0" marR="0" lvl="0" indent="2428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3333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ГРАМОТА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награждается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Григорьева Николь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обучающаяся МБДОУ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«Детский сад №19»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Призёр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природоохранной акции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“Покормите птиц зимой!”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номинация: «Самая красочная кормушка»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Руководитель: Кудрявцева Ирина Викторовна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Директор</a:t>
            </a:r>
            <a:r>
              <a:rPr kumimoji="0" lang="ru-RU" sz="1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Е.А. Виноградова МБУ ДО СЮН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МБУ ДО СЮН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08 от 24.01.2022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428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639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Вышневолоцкий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городской округ 2022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nstantia" pitchFamily="18" charset="0"/>
              </a:rPr>
              <a:t>Спасибо за внимание!!!</a:t>
            </a:r>
            <a:endParaRPr lang="ru-RU" b="1" dirty="0">
              <a:latin typeface="Constantia" pitchFamily="18" charset="0"/>
            </a:endParaRPr>
          </a:p>
        </p:txBody>
      </p:sp>
      <p:pic>
        <p:nvPicPr>
          <p:cNvPr id="3" name="Picture 20" descr="C:\Users\user\Downloads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28"/>
            <a:ext cx="6486412" cy="4986214"/>
          </a:xfrm>
          <a:prstGeom prst="rect">
            <a:avLst/>
          </a:prstGeom>
          <a:noFill/>
        </p:spPr>
      </p:pic>
      <p:pic>
        <p:nvPicPr>
          <p:cNvPr id="4" name="Picture 4" descr="C:\Users\user\Downloads\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60" y="1000108"/>
            <a:ext cx="571504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Temp\Rar$DIa4632.8747\IMG-20220301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86214" cy="504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Temp\Rar$DIa4632.12746\IMG-20220301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804056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8" name="Picture 20" descr="C:\Users\user\Downloads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643314"/>
            <a:ext cx="6486412" cy="49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Temp\Rar$DIa4632.437\IMG-20220301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9"/>
            <a:ext cx="3786214" cy="5048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Temp\Rar$DIa4632.10175\IMG-20220301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714758" cy="495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0" descr="C:\Users\user\Downloads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643314"/>
            <a:ext cx="6486412" cy="49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Temp\Rar$DIa4632.2974\IMG-20220301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3714776" cy="495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Temp\Rar$DIa4632.5522\IMG-20220301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643320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0" descr="C:\Users\user\Downloads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643314"/>
            <a:ext cx="6486412" cy="49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Зимины Андрей и Алиса  4 года МБДОУ 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7166"/>
            <a:ext cx="45005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0" descr="C:\Users\user\Download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8726" y="1214422"/>
            <a:ext cx="6486412" cy="49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Григорьева Николь 4 года МБДОУ 1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674" y="428604"/>
            <a:ext cx="4484841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0" descr="C:\Users\user\Download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1000156"/>
            <a:ext cx="6486412" cy="4986214"/>
          </a:xfrm>
          <a:prstGeom prst="rect">
            <a:avLst/>
          </a:prstGeom>
          <a:noFill/>
        </p:spPr>
      </p:pic>
      <p:sp>
        <p:nvSpPr>
          <p:cNvPr id="4098" name="AutoShape 2" descr="https://mail.yandex.ru/message_part/IMG-20220309-WA0002.jpg?_uid=131874321&amp;name=IMG-20220309-WA0002.jpg&amp;hid=1.1&amp;ids=17873661021127218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mail.yandex.ru/message_part/IMG-20220309-WA0002.jpg?_uid=131874321&amp;name=IMG-20220309-WA0002.jpg&amp;hid=1.1&amp;ids=178736610211272186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user\Downloads\IMG-20220309-WA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186" y="1714488"/>
            <a:ext cx="3428310" cy="458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Temp\Rar$DIa4632.47791\IMG-20220301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4429138" cy="590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0" descr="C:\Users\user\Download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6486412" cy="49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Temp\Rar$DIa4632.15481\IMG-20220301-WA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042"/>
            <a:ext cx="3857634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0" descr="C:\Users\user\Downloads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1214422"/>
            <a:ext cx="6486412" cy="49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Зимины Алиса и Андрюша дет сад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368549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user\Downloads\Григорьева Николь дет сад т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363500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64</Words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Фото-акция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Фото-акция</dc:title>
  <dc:creator>user</dc:creator>
  <cp:lastModifiedBy>Пользователь Windows</cp:lastModifiedBy>
  <cp:revision>16</cp:revision>
  <dcterms:created xsi:type="dcterms:W3CDTF">2022-03-01T14:04:02Z</dcterms:created>
  <dcterms:modified xsi:type="dcterms:W3CDTF">2022-03-11T05:15:47Z</dcterms:modified>
</cp:coreProperties>
</file>