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7" r:id="rId3"/>
    <p:sldId id="266" r:id="rId4"/>
    <p:sldId id="260" r:id="rId5"/>
    <p:sldId id="272" r:id="rId6"/>
    <p:sldId id="271" r:id="rId7"/>
    <p:sldId id="261" r:id="rId8"/>
    <p:sldId id="269" r:id="rId9"/>
    <p:sldId id="257" r:id="rId10"/>
    <p:sldId id="270" r:id="rId11"/>
    <p:sldId id="259" r:id="rId12"/>
    <p:sldId id="268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23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8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64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2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5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9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5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3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8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F721-9C46-49E5-83FE-C0EEBE6B5CF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4D15C8-4FDC-4659-8144-3FC7C703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8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861" y="738555"/>
            <a:ext cx="9507415" cy="1981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познавательного проекта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капелька»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68615" y="3845169"/>
            <a:ext cx="6014988" cy="14488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Старше-подготовительная коррекционная группа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4" y="624109"/>
            <a:ext cx="9816488" cy="72404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«Цепочки развития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 на озере»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7" y="1600202"/>
            <a:ext cx="4685966" cy="409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31" y="1676379"/>
            <a:ext cx="5043581" cy="394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60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11016"/>
            <a:ext cx="10858175" cy="15474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аквариуме»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79" y="1317247"/>
            <a:ext cx="4022050" cy="455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17247"/>
            <a:ext cx="4851301" cy="252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1" y="4050787"/>
            <a:ext cx="4812323" cy="228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4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424" y="187569"/>
            <a:ext cx="8911687" cy="4923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«Волшебная капелька»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28" y="960609"/>
            <a:ext cx="3990118" cy="297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8" y="960609"/>
            <a:ext cx="3532283" cy="391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31" y="3939639"/>
            <a:ext cx="4388656" cy="282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2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785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эру потребительского отношения к природным богатствам, но необходимо задумываться о бережном отношении к окружающему миру, который очень хрупкий. Дети искренне воспринимают проблемы нашего века, в том числе и экологические.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Переживая проблемные ситуации в игре, ребенок не останется равнодушным, когда вырастет. В предложенном проекте в самых разнообразных видах деятельности мы исследовали главное наше богатство – воду, ее интересные свойства; говорили о необходимости бережного отношения к воде.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0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6031" y="175846"/>
            <a:ext cx="9308122" cy="162950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природном объекте – воде, о значении воды в природе через исследование свойств воды и установление причинно-следственных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2039815" y="1535722"/>
            <a:ext cx="9214338" cy="5146431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 к явлениям в природе, бережное отношение к воде, экономному ее использованию. Воспитывать любознательность, доброжелательное взаимодействие детей друг с другом;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интерес к познавательно-исследовательской деятельности, эмоционально – эстетические чувства, самостоятельность, активность, инициативность. Развивать умение работать в группе;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Продолжать знакомить детей с самым важным компонентом природы – водой, без которой невозможна жизнь на планете Земля. Расширять представления о роли воды в жизни растений, животных, человека и ее влиянии на здоровье. Формировать представления о свойствах воды, о состояниях воды, Формировать осознанное, бережное отношение к воде как важному природному ресурсу, закладывать основы экологической культуры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77925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720" y="398585"/>
            <a:ext cx="10075987" cy="10667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значимости воды в жизни всего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живого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0" y="1172307"/>
            <a:ext cx="4808842" cy="4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42" y="2321169"/>
            <a:ext cx="5925565" cy="369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26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6" y="328246"/>
            <a:ext cx="9921996" cy="128953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слыхали о воде? Говорят она везде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7" y="1266093"/>
            <a:ext cx="5238606" cy="297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1" y="3446584"/>
            <a:ext cx="6480661" cy="297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61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4874955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«Свойства воды»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2" y="1905000"/>
            <a:ext cx="5788088" cy="301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0" y="1905000"/>
            <a:ext cx="4333412" cy="379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68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6" y="1357434"/>
            <a:ext cx="3606313" cy="480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39971"/>
            <a:ext cx="9343292" cy="1043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«Как вода превращается в пар»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44" y="1383323"/>
            <a:ext cx="5765651" cy="461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16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338" y="624110"/>
            <a:ext cx="7502769" cy="9116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круговоротом воды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00" y="1652955"/>
            <a:ext cx="3231171" cy="43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22" y="1652955"/>
            <a:ext cx="4534441" cy="430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1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262" y="679938"/>
            <a:ext cx="7948246" cy="9261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на морском дне живет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1" y="1913543"/>
            <a:ext cx="4506012" cy="420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58" y="1796311"/>
            <a:ext cx="4880021" cy="420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416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219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познавательного проекта  «Волшебная капелька»</vt:lpstr>
      <vt:lpstr>Актуальность проекта:   Мы живем в эру потребительского отношения к природным богатствам, но необходимо задумываться о бережном отношении к окружающему миру, который очень хрупкий. Дети искренне воспринимают проблемы нашего века, в том числе и экологические. Переживая проблемные ситуации в игре, ребенок не останется равнодушным, когда вырастет. В предложенном проекте в самых разнообразных видах деятельности мы исследовали главное наше богатство – воду, ее интересные свойства; говорили о необходимости бережного отношения к воде. </vt:lpstr>
      <vt:lpstr>Цель проекта: Формировать у детей представления о природном объекте – воде, о значении воды в природе через исследование свойств воды и установление причинно-следственных связей. </vt:lpstr>
      <vt:lpstr>Беседы о значимости воды в жизни всего живого</vt:lpstr>
      <vt:lpstr>Просмотр презентации  «Вы слыхали о воде? Говорят она везде»</vt:lpstr>
      <vt:lpstr>Опыты «Свойства воды»</vt:lpstr>
      <vt:lpstr>Опыт «Как вода превращается в пар» </vt:lpstr>
      <vt:lpstr>Знакомство с круговоротом воды в природе.</vt:lpstr>
      <vt:lpstr>Дидактическая игра «Кто на морском дне живет»                                                                      </vt:lpstr>
      <vt:lpstr>Дидактическая игра «Цепочки развития»: «Чудеса на озере»</vt:lpstr>
      <vt:lpstr>                         Аппликация «Скалярии в аквариуме»</vt:lpstr>
      <vt:lpstr>Лепка «Волшебная капелька»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познавательного проекта  «Волшебница вода»</dc:title>
  <dc:creator>Иван</dc:creator>
  <cp:lastModifiedBy>Иван</cp:lastModifiedBy>
  <cp:revision>29</cp:revision>
  <dcterms:created xsi:type="dcterms:W3CDTF">2022-03-22T16:41:53Z</dcterms:created>
  <dcterms:modified xsi:type="dcterms:W3CDTF">2022-03-22T20:06:00Z</dcterms:modified>
</cp:coreProperties>
</file>