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2" r:id="rId3"/>
    <p:sldId id="260" r:id="rId4"/>
    <p:sldId id="257" r:id="rId5"/>
    <p:sldId id="258" r:id="rId6"/>
    <p:sldId id="256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53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2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5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952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853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5045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1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6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7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89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2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2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2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0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9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8779BE-AD04-4243-B27C-59B7BE1EF68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22C2ECE-C7BE-4DAC-AA45-AA3CA7A4B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69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4380" y="624185"/>
            <a:ext cx="66204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«Удивительный космос»</a:t>
            </a:r>
            <a:endParaRPr lang="ru-RU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5" y="1908095"/>
            <a:ext cx="4291013" cy="429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256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3512" y="271463"/>
            <a:ext cx="8153400" cy="589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представление о космическом пространстве, Солнечной системе и её планетах, освоении космоса людьми.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Продолжать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представление детей о многообразии космоса. Рассказать об интересных фактах и событиях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космоса.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- Дать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 об освоении человеком космического пространства, о значении космических исследований для жизни людей на земле.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творческое воображение, фантазию, умение импровизировать; воспитывать взаимопомощь, доброжелательное отношения друг к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другу,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кругозор и активизировать словарь дошкольников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Воспитательные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и любовь к Земле, дающей всё необходимое для жизни. Чувство гордости за свою Родину, историю своей планеты, за достижения учёных, космонавтов.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 совместной деятельности.</a:t>
            </a: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6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2"/>
          <a:stretch/>
        </p:blipFill>
        <p:spPr>
          <a:xfrm>
            <a:off x="807283" y="1866509"/>
            <a:ext cx="5143500" cy="395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3"/>
          <a:stretch/>
        </p:blipFill>
        <p:spPr>
          <a:xfrm>
            <a:off x="6702273" y="646216"/>
            <a:ext cx="5143500" cy="4486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64302" y="247542"/>
            <a:ext cx="50067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</a:t>
            </a:r>
          </a:p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«Загадочный космос»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6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2"/>
          <a:stretch/>
        </p:blipFill>
        <p:spPr>
          <a:xfrm>
            <a:off x="1281112" y="1860038"/>
            <a:ext cx="4519613" cy="453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351" y="850106"/>
            <a:ext cx="5182049" cy="109066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8294" y="311497"/>
            <a:ext cx="54070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игру своими руками 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«Солнечная система»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0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05" y="1270767"/>
            <a:ext cx="5028625" cy="535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3128675" y="449262"/>
            <a:ext cx="57590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Рассматривали книги о космосе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087" y="1971675"/>
            <a:ext cx="2831617" cy="18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2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/>
          <a:stretch/>
        </p:blipFill>
        <p:spPr>
          <a:xfrm>
            <a:off x="1066801" y="1431738"/>
            <a:ext cx="4276725" cy="4823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3" b="8125"/>
          <a:stretch/>
        </p:blipFill>
        <p:spPr>
          <a:xfrm>
            <a:off x="6196013" y="1785938"/>
            <a:ext cx="5143500" cy="3671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43490" y="324148"/>
            <a:ext cx="4010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«Ракета»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3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2291"/>
          <a:stretch/>
        </p:blipFill>
        <p:spPr>
          <a:xfrm>
            <a:off x="4129891" y="785812"/>
            <a:ext cx="7611383" cy="550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61140" y="2028825"/>
            <a:ext cx="38687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планетах 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рисунками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9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45" t="70625" r="46745" b="417"/>
          <a:stretch/>
        </p:blipFill>
        <p:spPr>
          <a:xfrm>
            <a:off x="2646089" y="273287"/>
            <a:ext cx="5776691" cy="1985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4285" t="70379" b="2589"/>
          <a:stretch/>
        </p:blipFill>
        <p:spPr>
          <a:xfrm>
            <a:off x="8272462" y="2627987"/>
            <a:ext cx="2642104" cy="185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307" t="45841" b="28998"/>
          <a:stretch/>
        </p:blipFill>
        <p:spPr>
          <a:xfrm>
            <a:off x="5253578" y="4732657"/>
            <a:ext cx="2756404" cy="1728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-204" r="51630" b="77183"/>
          <a:stretch/>
        </p:blipFill>
        <p:spPr>
          <a:xfrm>
            <a:off x="9050345" y="4907679"/>
            <a:ext cx="2795532" cy="1578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46973" r="48755" b="27033"/>
          <a:stretch/>
        </p:blipFill>
        <p:spPr>
          <a:xfrm>
            <a:off x="8967244" y="382190"/>
            <a:ext cx="2961735" cy="1785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2967" r="49917" b="53951"/>
          <a:stretch/>
        </p:blipFill>
        <p:spPr>
          <a:xfrm>
            <a:off x="1648373" y="4875533"/>
            <a:ext cx="2894518" cy="15859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0330" t="22343" b="53743"/>
          <a:stretch/>
        </p:blipFill>
        <p:spPr>
          <a:xfrm>
            <a:off x="4099082" y="2671763"/>
            <a:ext cx="2870704" cy="1643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9304" b="77436"/>
          <a:stretch/>
        </p:blipFill>
        <p:spPr>
          <a:xfrm>
            <a:off x="357188" y="2457450"/>
            <a:ext cx="2929964" cy="15503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58966" y="727659"/>
            <a:ext cx="39951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для альбома </a:t>
            </a:r>
          </a:p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«Загадочный космос»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0518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165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12</cp:revision>
  <dcterms:created xsi:type="dcterms:W3CDTF">2022-04-19T12:24:19Z</dcterms:created>
  <dcterms:modified xsi:type="dcterms:W3CDTF">2022-04-19T14:39:04Z</dcterms:modified>
</cp:coreProperties>
</file>