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9" r:id="rId5"/>
    <p:sldId id="267" r:id="rId6"/>
    <p:sldId id="264" r:id="rId7"/>
    <p:sldId id="270" r:id="rId8"/>
    <p:sldId id="257" r:id="rId9"/>
    <p:sldId id="263" r:id="rId10"/>
    <p:sldId id="262" r:id="rId11"/>
    <p:sldId id="25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03" autoAdjust="0"/>
    <p:restoredTop sz="94660"/>
  </p:normalViewPr>
  <p:slideViewPr>
    <p:cSldViewPr>
      <p:cViewPr varScale="1">
        <p:scale>
          <a:sx n="68" d="100"/>
          <a:sy n="68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D9495-A25A-4C66-8487-21E35E526ABD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CCCD-D59B-4FD7-BDD1-98A409663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Мы играем в театр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269" name="Picture 5" descr="C:\Users\user\Downloads\1606682369_16-p-foni-dlya-prezentatsii-po-teatru-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14480" y="2214554"/>
            <a:ext cx="57150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Мы    играем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   театр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85852" y="4357694"/>
            <a:ext cx="61501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- творческий проект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театрализованной деятельности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младше - средней коррекционной группе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wnloads\IMG-20220429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366020" cy="41433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5572140"/>
            <a:ext cx="5682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Д/И «Собери картинку по сказке»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ownloads\IMG-20220421-WA0031.jpg"/>
          <p:cNvPicPr>
            <a:picLocks noChangeAspect="1" noChangeArrowheads="1"/>
          </p:cNvPicPr>
          <p:nvPr/>
        </p:nvPicPr>
        <p:blipFill>
          <a:blip r:embed="rId3"/>
          <a:srcRect t="23756" r="26307" b="9502"/>
          <a:stretch>
            <a:fillRect/>
          </a:stretch>
        </p:blipFill>
        <p:spPr bwMode="auto">
          <a:xfrm>
            <a:off x="1000100" y="928670"/>
            <a:ext cx="7143800" cy="495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43306" y="5929330"/>
            <a:ext cx="261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Наши артисты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643182"/>
            <a:ext cx="6203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1357298"/>
            <a:ext cx="82868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Театрализованная деятельность-это самый распространенный вид детского творчества, которая играет значимую роль в развитии детей с нарушениями зрения.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театральной деятельностью помогают развить интересы и способности ребенка с ограниченными зрительными возможностями; способствуют общему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социальной адаптации, развитию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речи,проявлению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любознательности, стремление к познанию нового.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театральной деятельности ребенок раскрепощается, передает свои творческие замыслы, получает удовлетворение 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деятельности.У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ребенка появляется возможность выразить свои чувства, переживания, эмоции, разрешить свои внутренние конфликты.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Театрализованные игры сплачивают детей, учат их радоваться творческим успехам друзей.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данного проекта позволит сделать жизнь детей интересной и содержательной, наполненной яркими впечатлениями, интересными делами, радостью творчества.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4282" y="1214422"/>
            <a:ext cx="892971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творческих способностей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нарушениями зрения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у детей и родителей интереса к театру и театральной деятельности.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проекта.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продолжать знакомить детей с различными видами театра;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накоплению эстетического опыта, читая и обсуждая литературные произведения;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умение использовать речевые приемы рассказывания: выразительность, паузы, силу голоса, инсценировать эпизоды сказок;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обогащать и активизировать словарь детей.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928670"/>
            <a:ext cx="8786842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18181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вызвать у детей интерес к театру, желание участвовать в театральной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образное мышление, фантазию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 детей,  желание фантазировать, реализовывать желаемое в действительности;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речевые и неречевые средства общения (учить использовать мимику, жесты, голос);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восприятие цвета;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точность и координацию движений, умение ориентироваться в малом и большом пространствах (ширма, сцена);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коммуникабельность и умение общаться со взрослыми людьми в разных ситуациях, навыки сотрудничества.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1785926"/>
            <a:ext cx="835824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культуру речи, учить детей рассуждать;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коммуникативные навыки: дружеские взаимоотношения, умение уступать товарищу по игре;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культуру поведения в театре.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ownloads\IMG-20220421-WA0006.jpg"/>
          <p:cNvPicPr>
            <a:picLocks noChangeAspect="1" noChangeArrowheads="1"/>
          </p:cNvPicPr>
          <p:nvPr/>
        </p:nvPicPr>
        <p:blipFill>
          <a:blip r:embed="rId3"/>
          <a:srcRect l="4167" t="29167" r="4166" b="6249"/>
          <a:stretch>
            <a:fillRect/>
          </a:stretch>
        </p:blipFill>
        <p:spPr bwMode="auto">
          <a:xfrm>
            <a:off x="2214546" y="642918"/>
            <a:ext cx="471490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5357826"/>
            <a:ext cx="6066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 детей с пальчиковым театром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«Репка»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pic>
        <p:nvPicPr>
          <p:cNvPr id="4" name="Picture 2" descr="C:\Users\user\Downloads\IMG-20220421-WA0005.jpg"/>
          <p:cNvPicPr>
            <a:picLocks noChangeAspect="1" noChangeArrowheads="1"/>
          </p:cNvPicPr>
          <p:nvPr/>
        </p:nvPicPr>
        <p:blipFill>
          <a:blip r:embed="rId3"/>
          <a:srcRect t="19791" b="3125"/>
          <a:stretch>
            <a:fillRect/>
          </a:stretch>
        </p:blipFill>
        <p:spPr bwMode="auto">
          <a:xfrm>
            <a:off x="2285984" y="714356"/>
            <a:ext cx="4857784" cy="499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578645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«Три медведя»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ownloads\IMG-20220421-WA0022.jpg"/>
          <p:cNvPicPr>
            <a:picLocks noChangeAspect="1" noChangeArrowheads="1"/>
          </p:cNvPicPr>
          <p:nvPr/>
        </p:nvPicPr>
        <p:blipFill>
          <a:blip r:embed="rId3"/>
          <a:srcRect l="7812" r="22656" b="19984"/>
          <a:stretch>
            <a:fillRect/>
          </a:stretch>
        </p:blipFill>
        <p:spPr bwMode="auto">
          <a:xfrm>
            <a:off x="571471" y="928670"/>
            <a:ext cx="803385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5857892"/>
            <a:ext cx="6603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драматизация « Весенняя сказка»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1606682401_22-p-foni-dlya-prezentatsii-po-teatru-2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C:\Users\user\Downloads\IMG-20220422-WA0033.jpg"/>
          <p:cNvPicPr>
            <a:picLocks noChangeAspect="1" noChangeArrowheads="1"/>
          </p:cNvPicPr>
          <p:nvPr/>
        </p:nvPicPr>
        <p:blipFill>
          <a:blip r:embed="rId3"/>
          <a:srcRect l="4687" t="11111"/>
          <a:stretch>
            <a:fillRect/>
          </a:stretch>
        </p:blipFill>
        <p:spPr bwMode="auto">
          <a:xfrm>
            <a:off x="357158" y="1285860"/>
            <a:ext cx="448491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C:\Users\user\Downloads\IMG-20220422-WA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428868"/>
            <a:ext cx="433831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507207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Коллективный показ сказки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«Бычок смоляной бочок»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Мы играем в театр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играем в театр</dc:title>
  <dc:creator>Пользователь Windows</dc:creator>
  <cp:lastModifiedBy>Пользователь Windows</cp:lastModifiedBy>
  <cp:revision>42</cp:revision>
  <dcterms:created xsi:type="dcterms:W3CDTF">2022-04-20T07:26:16Z</dcterms:created>
  <dcterms:modified xsi:type="dcterms:W3CDTF">2022-05-06T07:23:31Z</dcterms:modified>
</cp:coreProperties>
</file>