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1" r:id="rId9"/>
    <p:sldId id="265" r:id="rId10"/>
    <p:sldId id="263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2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0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46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8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07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1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7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6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7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5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7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7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45235B-0059-43C3-863E-3B313E00E8D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F3200F-8CB4-489F-9E9B-6CA9C335E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8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525" y="1138535"/>
            <a:ext cx="7943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Информационно-познавательный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«Этих дней не смолкнет слава»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64" y="3490800"/>
            <a:ext cx="421879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9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65" y="1500185"/>
            <a:ext cx="9974937" cy="448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87978" y="424160"/>
            <a:ext cx="4274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«Посещение обелиска»</a:t>
            </a:r>
            <a:endParaRPr lang="ru-RU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6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/>
          <a:stretch/>
        </p:blipFill>
        <p:spPr>
          <a:xfrm>
            <a:off x="3324225" y="1057275"/>
            <a:ext cx="5143500" cy="550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3715" y="133945"/>
            <a:ext cx="7184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грамот и сладких призов.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1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150" y="375761"/>
            <a:ext cx="100965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нравственно-патриотических чувств у детей дошкольного возраста посредством ознакомления с событиями Великой Отечественной войны и праздником Победы.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4962" y="1550284"/>
            <a:ext cx="93106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и систематизировать представления детей о Великой Отечественной войне и ее героях, о празднике Дне Победы;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Пополнить знания детей информацией о герое ВОВ - нашем земляке (Матвеев О.И.), о мемориалах посвященных ВОВ города Вышнего Волочка и Тверской области.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нравственно-патриотические качества: храбрость, мужество, стремление защищать свою Родину.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умение отражать свои впечатления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вразнообразной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(моделирование, изобразительная деятельность и т. д.).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эмоциональную заинтересованность;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патриотические чувства;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8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2"/>
          <a:stretch/>
        </p:blipFill>
        <p:spPr>
          <a:xfrm>
            <a:off x="915960" y="1233377"/>
            <a:ext cx="5143500" cy="52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13" y="812689"/>
            <a:ext cx="4248150" cy="566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25959" y="289469"/>
            <a:ext cx="81971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к Ржевскому МЕМОРИАЛУ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8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7" y="969963"/>
            <a:ext cx="4076700" cy="543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86" y="969963"/>
            <a:ext cx="4105275" cy="547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24567" y="84733"/>
            <a:ext cx="5283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мини – музея 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2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81" y="1487280"/>
            <a:ext cx="7812044" cy="442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214" y="324147"/>
            <a:ext cx="8635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«Олег Матвеев – герой ВОВ»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9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8334" r="833" b="-417"/>
          <a:stretch/>
        </p:blipFill>
        <p:spPr>
          <a:xfrm>
            <a:off x="6551315" y="1040567"/>
            <a:ext cx="4352191" cy="534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56161" y="214907"/>
            <a:ext cx="52712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Фронтовые письма треугольники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3" y="847725"/>
            <a:ext cx="4152275" cy="553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50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 b="17084"/>
          <a:stretch/>
        </p:blipFill>
        <p:spPr>
          <a:xfrm>
            <a:off x="1457325" y="1132224"/>
            <a:ext cx="4186238" cy="534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22709"/>
          <a:stretch/>
        </p:blipFill>
        <p:spPr>
          <a:xfrm>
            <a:off x="6654052" y="899041"/>
            <a:ext cx="4218736" cy="498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69490" y="252710"/>
            <a:ext cx="5567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«Вечный огонь»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3" y="1073148"/>
            <a:ext cx="3690938" cy="492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>
          <a:xfrm>
            <a:off x="5838834" y="1258885"/>
            <a:ext cx="5143500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7946" y="149818"/>
            <a:ext cx="76617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«Вечный огонь»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0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4" y="1957388"/>
            <a:ext cx="5060174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1" y="1068454"/>
            <a:ext cx="5543838" cy="361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1157" y="145125"/>
            <a:ext cx="6210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посвященный 9 мая.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983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174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9</cp:revision>
  <dcterms:created xsi:type="dcterms:W3CDTF">2022-05-16T04:53:37Z</dcterms:created>
  <dcterms:modified xsi:type="dcterms:W3CDTF">2022-05-16T08:06:19Z</dcterms:modified>
</cp:coreProperties>
</file>