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60" r:id="rId7"/>
    <p:sldId id="261" r:id="rId8"/>
    <p:sldId id="262" r:id="rId9"/>
    <p:sldId id="263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проекта</a:t>
            </a:r>
            <a:br>
              <a:rPr lang="ru-RU" b="1" dirty="0" smtClean="0"/>
            </a:br>
            <a:r>
              <a:rPr lang="ru-RU" b="1" dirty="0" smtClean="0"/>
              <a:t>«Удивительный мир насекомых»</a:t>
            </a:r>
            <a:endParaRPr lang="ru-RU" b="1" dirty="0"/>
          </a:p>
        </p:txBody>
      </p:sp>
      <p:pic>
        <p:nvPicPr>
          <p:cNvPr id="1034" name="Picture 10" descr="Мультяшные насеком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714480" cy="2103657"/>
          </a:xfrm>
          <a:prstGeom prst="rect">
            <a:avLst/>
          </a:prstGeom>
          <a:noFill/>
        </p:spPr>
      </p:pic>
      <p:pic>
        <p:nvPicPr>
          <p:cNvPr id="1036" name="Picture 12" descr="Стрекоза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0042"/>
            <a:ext cx="1850682" cy="1785908"/>
          </a:xfrm>
          <a:prstGeom prst="rect">
            <a:avLst/>
          </a:prstGeom>
          <a:noFill/>
        </p:spPr>
      </p:pic>
      <p:pic>
        <p:nvPicPr>
          <p:cNvPr id="1038" name="Picture 14" descr="https://papik.pro/uploads/posts/2021-12/1639292748_14-papik-pro-p-klipart-nasekomie-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1675860" cy="1804947"/>
          </a:xfrm>
          <a:prstGeom prst="rect">
            <a:avLst/>
          </a:prstGeom>
          <a:noFill/>
        </p:spPr>
      </p:pic>
      <p:pic>
        <p:nvPicPr>
          <p:cNvPr id="1040" name="Picture 16" descr="https://papik.pro/uploads/posts/2021-12/1639292757_25-papik-pro-p-klipart-nasekomie-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071942"/>
            <a:ext cx="1571636" cy="1594024"/>
          </a:xfrm>
          <a:prstGeom prst="rect">
            <a:avLst/>
          </a:prstGeom>
          <a:noFill/>
        </p:spPr>
      </p:pic>
      <p:pic>
        <p:nvPicPr>
          <p:cNvPr id="1046" name="Picture 22" descr="https://papik.pro/uploads/posts/2021-12/1639292791_56-papik-pro-p-klipart-nasekomie-5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429000"/>
            <a:ext cx="3714776" cy="268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Screenshot_20220525-101704_Gallery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7803"/>
            <a:ext cx="3571900" cy="335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ownloads\5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995623" cy="515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wnloads\2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488252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Мультяшные насекомы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071942"/>
            <a:ext cx="192132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 по проекту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20220524_094835.jpg"/>
          <p:cNvPicPr>
            <a:picLocks noChangeAspect="1" noChangeArrowheads="1"/>
          </p:cNvPicPr>
          <p:nvPr/>
        </p:nvPicPr>
        <p:blipFill>
          <a:blip r:embed="rId2" cstate="print"/>
          <a:srcRect t="21875" b="6334"/>
          <a:stretch>
            <a:fillRect/>
          </a:stretch>
        </p:blipFill>
        <p:spPr bwMode="auto">
          <a:xfrm>
            <a:off x="1785918" y="714356"/>
            <a:ext cx="51435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78595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https://papik.pro/uploads/posts/2021-12/1639292748_14-papik-pro-p-klipart-nasekomie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71744"/>
            <a:ext cx="3786214" cy="407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Большинство  современных детей  редко  общаются  с природой. А ведь в любой деревне, городе  можно  найти  интересные  для  наблюдений  природные  объекты: деревья травы, цветы, насекомые. Экологическое  образование  именно с этого и начинается – со  знакомства с ближайшим окружением. Поэтому  в  своей  работе с детьми мы  систематически  используем  различные  практические  методы ознакомления с природой. Это и наблюдения, дидактические  игры экологического  характера, и практическая    исследовательская  деятельность,  в  процессе  которой  дети  получают  конкретные  познавательные  навыки: учатся  наблюдать, рассуждать, экспериментировать,  сравнивать, анализировать, делать свои  первые  элементарные  выводы  и обобщения.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Во  время  прогулки  дети увидели  жука. Реакция  ребят  была неоднозначной. Часть детей  выразили  радость и неподдельный  интерес,  другие – испугались. Были и такие  ребята, которые предложили уничтожить его. Мнения  разделились. Возникла острая необходимость в расширении знаний о насекомых и их жизни.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01104" cy="644051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 расширить и уточнить  представления  детей  о насекомых, их  разновидностях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уникальности  некоторых  видов.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 Формировать у детей  элементарные  преставления о насекомых   ближайшего  окружения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2.Учить  устанавливать взаимосвязь  между изменением  природных условий  и жизнью  насекомых.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3.Закрепить умение осмысливать и создавать  целостную  систему  уже  накопленных и вновь  получаемых  представлений  об окружающем  мире.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4.Формировать  коммуникативные  навыки. Умение  рассуждать, высказывать своё мнение и выслушивать  мнение  других.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5.На основе эмоционально – чувственного опыта способствовать  развитию умений детей в продуктивной  деятельности.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6.Развивать зрительное  восприятие,  локализацию взора, память, мышление детей.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7.Развивать  индивидуальные  интересы у детей к миру  насекомых, желание узнавать  новые  факты из  их жизни.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8. Воспитывать  бережное,  осознанно  правильное  отношение к насекомым.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«Отбери насекомых»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20220517_102323.jpg"/>
          <p:cNvPicPr>
            <a:picLocks noChangeAspect="1" noChangeArrowheads="1"/>
          </p:cNvPicPr>
          <p:nvPr/>
        </p:nvPicPr>
        <p:blipFill>
          <a:blip r:embed="rId2" cstate="print"/>
          <a:srcRect t="6250" r="9722" b="7291"/>
          <a:stretch>
            <a:fillRect/>
          </a:stretch>
        </p:blipFill>
        <p:spPr bwMode="auto">
          <a:xfrm>
            <a:off x="2357422" y="285728"/>
            <a:ext cx="3929090" cy="501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плаката «Насекомые»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wnloads\20220517_102720.jpg"/>
          <p:cNvPicPr>
            <a:picLocks noChangeAspect="1" noChangeArrowheads="1"/>
          </p:cNvPicPr>
          <p:nvPr/>
        </p:nvPicPr>
        <p:blipFill>
          <a:blip r:embed="rId2" cstate="print"/>
          <a:srcRect t="20833" b="17708"/>
          <a:stretch>
            <a:fillRect/>
          </a:stretch>
        </p:blipFill>
        <p:spPr bwMode="auto">
          <a:xfrm>
            <a:off x="1928794" y="500041"/>
            <a:ext cx="5572164" cy="4566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материалом в уголке по проекту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ownloads\20220517_105001.jpg"/>
          <p:cNvPicPr>
            <a:picLocks noChangeAspect="1" noChangeArrowheads="1"/>
          </p:cNvPicPr>
          <p:nvPr/>
        </p:nvPicPr>
        <p:blipFill>
          <a:blip r:embed="rId2" cstate="print"/>
          <a:srcRect t="23958" b="6250"/>
          <a:stretch>
            <a:fillRect/>
          </a:stretch>
        </p:blipFill>
        <p:spPr bwMode="auto">
          <a:xfrm>
            <a:off x="1928794" y="214290"/>
            <a:ext cx="5388746" cy="501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Коррекционное упражнение с использованием шнуровки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20220517_105648.jpg"/>
          <p:cNvPicPr>
            <a:picLocks noChangeAspect="1" noChangeArrowheads="1"/>
          </p:cNvPicPr>
          <p:nvPr/>
        </p:nvPicPr>
        <p:blipFill>
          <a:blip r:embed="rId2" cstate="print"/>
          <a:srcRect t="15625" b="20833"/>
          <a:stretch>
            <a:fillRect/>
          </a:stretch>
        </p:blipFill>
        <p:spPr bwMode="auto">
          <a:xfrm>
            <a:off x="1928794" y="642918"/>
            <a:ext cx="564941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 по теме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20220518_114625.jpg"/>
          <p:cNvPicPr>
            <a:picLocks noChangeAspect="1" noChangeArrowheads="1"/>
          </p:cNvPicPr>
          <p:nvPr/>
        </p:nvPicPr>
        <p:blipFill>
          <a:blip r:embed="rId2" cstate="print"/>
          <a:srcRect t="9375" b="8333"/>
          <a:stretch>
            <a:fillRect/>
          </a:stretch>
        </p:blipFill>
        <p:spPr bwMode="auto">
          <a:xfrm>
            <a:off x="2214546" y="285728"/>
            <a:ext cx="4429156" cy="485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35732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мини-энциклопедии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«Эти удивительные насекомые», изготовленной родителями совместно с  детьми.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IMG-20220520-WA0003.jpg"/>
          <p:cNvPicPr>
            <a:picLocks noChangeAspect="1" noChangeArrowheads="1"/>
          </p:cNvPicPr>
          <p:nvPr/>
        </p:nvPicPr>
        <p:blipFill>
          <a:blip r:embed="rId2"/>
          <a:srcRect b="35417"/>
          <a:stretch>
            <a:fillRect/>
          </a:stretch>
        </p:blipFill>
        <p:spPr bwMode="auto">
          <a:xfrm>
            <a:off x="357158" y="214290"/>
            <a:ext cx="4106527" cy="4857784"/>
          </a:xfrm>
          <a:prstGeom prst="rect">
            <a:avLst/>
          </a:prstGeom>
          <a:noFill/>
        </p:spPr>
      </p:pic>
      <p:pic>
        <p:nvPicPr>
          <p:cNvPr id="2051" name="Picture 3" descr="C:\Users\user\Downloads\IMG-20220520-WA0004.jpg"/>
          <p:cNvPicPr>
            <a:picLocks noChangeAspect="1" noChangeArrowheads="1"/>
          </p:cNvPicPr>
          <p:nvPr/>
        </p:nvPicPr>
        <p:blipFill>
          <a:blip r:embed="rId3"/>
          <a:srcRect b="30208"/>
          <a:stretch>
            <a:fillRect/>
          </a:stretch>
        </p:blipFill>
        <p:spPr bwMode="auto">
          <a:xfrm>
            <a:off x="4714876" y="214289"/>
            <a:ext cx="4000528" cy="496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52</Words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проекта «Удивительный мир насекомых»</vt:lpstr>
      <vt:lpstr>Актуальность Большинство  современных детей  редко  общаются  с природой. А ведь в любой деревне, городе  можно  найти  интересные  для  наблюдений  природные  объекты: деревья травы, цветы, насекомые. Экологическое  образование  именно с этого и начинается – со  знакомства с ближайшим окружением. Поэтому  в  своей  работе с детьми мы  систематически  используем  различные  практические  методы ознакомления с природой. Это и наблюдения, дидактические  игры экологического  характера, и практическая    исследовательская  деятельность,  в  процессе  которой  дети  получают  конкретные  познавательные  навыки: учатся  наблюдать, рассуждать, экспериментировать,  сравнивать, анализировать, делать свои  первые  элементарные  выводы  и обобщения.  Во  время  прогулки  дети увидели  жука. Реакция  ребят  была неоднозначной. Часть детей  выразили  радость и неподдельный  интерес,  другие – испугались. Были и такие  ребята, которые предложили уничтожить его. Мнения  разделились. Возникла острая необходимость в расширении знаний о насекомых и их жизни. </vt:lpstr>
      <vt:lpstr>Цель:  расширить и уточнить  представления  детей  о насекомых, их  разновидностях   и уникальности  некоторых  видов. Задачи: 1. Формировать у детей  элементарные  преставления о насекомых   ближайшего  окружения  2.Учить  устанавливать взаимосвязь  между изменением  природных условий  и жизнью  насекомых. 3.Закрепить умение осмысливать и создавать  целостную  систему  уже  накопленных и вновь  получаемых  представлений  об окружающем  мире. 4.Формировать  коммуникативные  навыки. Умение  рассуждать, высказывать своё мнение и выслушивать  мнение  других. 5.На основе эмоционально – чувственного опыта способствовать  развитию умений детей в продуктивной  деятельности. 6.Развивать зрительное  восприятие,  локализацию взора, память, мышление детей. 7.Развивать  индивидуальные  интересы у детей к миру  насекомых, желание узнавать  новые  факты из  их жизни. 8. Воспитывать  бережное,  осознанно  правильное  отношение к насекомым. </vt:lpstr>
      <vt:lpstr>Д/и «Отбери насекомых»</vt:lpstr>
      <vt:lpstr>Рассматривание плаката «Насекомые»</vt:lpstr>
      <vt:lpstr>Знакомство с материалом в уголке по проекту</vt:lpstr>
      <vt:lpstr>Коррекционное упражнение с использованием шнуровки</vt:lpstr>
      <vt:lpstr>Продуктивная деятельность по теме проекта</vt:lpstr>
      <vt:lpstr>Рассматривание мини-энциклопедии  «Эти удивительные насекомые», изготовленной родителями совместно с  детьми.</vt:lpstr>
      <vt:lpstr>Слайд 10</vt:lpstr>
      <vt:lpstr>Итоговое мероприятие по проекту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38</cp:revision>
  <dcterms:created xsi:type="dcterms:W3CDTF">2022-05-18T09:38:49Z</dcterms:created>
  <dcterms:modified xsi:type="dcterms:W3CDTF">2022-05-31T12:49:22Z</dcterms:modified>
</cp:coreProperties>
</file>