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5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63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7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6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1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9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4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3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0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1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9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DD9E8-918B-4227-8C27-710D64F94FBF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E62E0D-43F2-41EC-AF20-5644DD755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1392" y="961496"/>
            <a:ext cx="7766936" cy="1646302"/>
          </a:xfrm>
        </p:spPr>
        <p:txBody>
          <a:bodyPr/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«Цветы вокруг нас»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Старше-подготовительная коррекционная группа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Знакомились с названиями цветов и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где они растут.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03451"/>
            <a:ext cx="4237566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44" y="2203450"/>
            <a:ext cx="433978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6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838" y="382587"/>
            <a:ext cx="8596668" cy="1320800"/>
          </a:xfrm>
        </p:spPr>
        <p:txBody>
          <a:bodyPr/>
          <a:lstStyle/>
          <a:p>
            <a:r>
              <a:rPr lang="ru-RU" dirty="0" smtClean="0"/>
              <a:t>        Наблюдали за цветами на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клумбе.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36" y="1930400"/>
            <a:ext cx="4582864" cy="3727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84" y="1930400"/>
            <a:ext cx="4050879" cy="38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Знакомились с </a:t>
            </a:r>
            <a:r>
              <a:rPr lang="ru-RU" dirty="0" smtClean="0"/>
              <a:t>ароматом пионов.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55" y="1730375"/>
            <a:ext cx="6600825" cy="4484688"/>
          </a:xfrm>
        </p:spPr>
      </p:pic>
    </p:spTree>
    <p:extLst>
      <p:ext uri="{BB962C8B-B14F-4D97-AF65-F5344CB8AC3E}">
        <p14:creationId xmlns:p14="http://schemas.microsoft.com/office/powerpoint/2010/main" val="118925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Собирали картинки из частей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6" y="1539486"/>
            <a:ext cx="420878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93" y="1539486"/>
            <a:ext cx="380018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5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Делали коллективную аппликацию:</a:t>
            </a:r>
            <a:br>
              <a:rPr lang="ru-RU" dirty="0" smtClean="0"/>
            </a:br>
            <a:r>
              <a:rPr lang="ru-RU" dirty="0" smtClean="0"/>
              <a:t>   «Одуванчики»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7" y="2081475"/>
            <a:ext cx="5666315" cy="4662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99" y="614564"/>
            <a:ext cx="2181225" cy="3798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27" y="1553631"/>
            <a:ext cx="2472444" cy="41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4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Изучали части растений.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8" y="1371599"/>
            <a:ext cx="7172324" cy="5200649"/>
          </a:xfrm>
        </p:spPr>
      </p:pic>
    </p:spTree>
    <p:extLst>
      <p:ext uri="{BB962C8B-B14F-4D97-AF65-F5344CB8AC3E}">
        <p14:creationId xmlns:p14="http://schemas.microsoft.com/office/powerpoint/2010/main" val="349599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Наблюдали ,экспериментировали </a:t>
            </a: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dirty="0" smtClean="0"/>
              <a:t> </a:t>
            </a:r>
            <a:r>
              <a:rPr lang="ru-RU" dirty="0" smtClean="0"/>
              <a:t>делали выводы.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205" y="1930401"/>
            <a:ext cx="2911077" cy="41274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" t="23681" r="277" b="-23681"/>
          <a:stretch/>
        </p:blipFill>
        <p:spPr>
          <a:xfrm>
            <a:off x="883536" y="1930400"/>
            <a:ext cx="5143500" cy="53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Завершили свою работу викториной: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«Что мы знаем о цветах»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5" y="2159000"/>
            <a:ext cx="3075339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91" y="2156948"/>
            <a:ext cx="2908044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594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47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Презентация на тему: «Цветы вокруг нас»</vt:lpstr>
      <vt:lpstr>Знакомились с названиями цветов и                     где они растут.</vt:lpstr>
      <vt:lpstr>        Наблюдали за цветами на                            клумбе.</vt:lpstr>
      <vt:lpstr>   Знакомились с ароматом пионов.</vt:lpstr>
      <vt:lpstr>             Собирали картинки из частей</vt:lpstr>
      <vt:lpstr>Делали коллективную аппликацию:    «Одуванчики»</vt:lpstr>
      <vt:lpstr>          Изучали части растений.</vt:lpstr>
      <vt:lpstr>  Наблюдали ,экспериментировали и                      делали выводы.</vt:lpstr>
      <vt:lpstr>Завершили свою работу викториной:            «Что мы знаем о цветах»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«Цветы вокруг нас»</dc:title>
  <dc:creator>Work</dc:creator>
  <cp:lastModifiedBy>Work</cp:lastModifiedBy>
  <cp:revision>12</cp:revision>
  <dcterms:created xsi:type="dcterms:W3CDTF">2022-06-28T11:57:47Z</dcterms:created>
  <dcterms:modified xsi:type="dcterms:W3CDTF">2022-06-29T12:51:36Z</dcterms:modified>
</cp:coreProperties>
</file>