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3" r:id="rId8"/>
    <p:sldId id="264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2B2D-78C3-4C5F-8ACF-F39CF6A38309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146F-ABBD-4920-B1CE-B328BD199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«Во </a:t>
            </a:r>
            <a:r>
              <a:rPr lang="ru-RU" dirty="0" err="1" smtClean="0"/>
              <a:t>садули</a:t>
            </a:r>
            <a:r>
              <a:rPr lang="ru-RU" dirty="0" smtClean="0"/>
              <a:t>, </a:t>
            </a:r>
            <a:r>
              <a:rPr lang="ru-RU" dirty="0" err="1" smtClean="0"/>
              <a:t>во</a:t>
            </a:r>
            <a:r>
              <a:rPr lang="ru-RU" dirty="0" smtClean="0"/>
              <a:t> городе»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Pictures\1613684429_39-p-fon-dlya-prezentatsii-ogorod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342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1500174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 в младше - средней коррекционной группе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Во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садули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городе»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MG-20220918-WA0085.jpg"/>
          <p:cNvPicPr>
            <a:picLocks noChangeAspect="1" noChangeArrowheads="1"/>
          </p:cNvPicPr>
          <p:nvPr/>
        </p:nvPicPr>
        <p:blipFill>
          <a:blip r:embed="rId2"/>
          <a:srcRect l="13911" t="6250" r="5583" b="12500"/>
          <a:stretch>
            <a:fillRect/>
          </a:stretch>
        </p:blipFill>
        <p:spPr bwMode="auto">
          <a:xfrm>
            <a:off x="357158" y="214290"/>
            <a:ext cx="4143404" cy="5572164"/>
          </a:xfrm>
          <a:prstGeom prst="rect">
            <a:avLst/>
          </a:prstGeom>
          <a:noFill/>
        </p:spPr>
      </p:pic>
      <p:pic>
        <p:nvPicPr>
          <p:cNvPr id="5123" name="Picture 3" descr="C:\Users\user\Downloads\IMG-20220918-WA0077.jpg"/>
          <p:cNvPicPr>
            <a:picLocks noChangeAspect="1" noChangeArrowheads="1"/>
          </p:cNvPicPr>
          <p:nvPr/>
        </p:nvPicPr>
        <p:blipFill>
          <a:blip r:embed="rId3"/>
          <a:srcRect l="32813" t="12500" r="29687" b="22916"/>
          <a:stretch>
            <a:fillRect/>
          </a:stretch>
        </p:blipFill>
        <p:spPr bwMode="auto">
          <a:xfrm>
            <a:off x="4668787" y="214290"/>
            <a:ext cx="4258627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IMG-20220918-WA0078.jpg"/>
          <p:cNvPicPr>
            <a:picLocks noChangeAspect="1" noChangeArrowheads="1"/>
          </p:cNvPicPr>
          <p:nvPr/>
        </p:nvPicPr>
        <p:blipFill>
          <a:blip r:embed="rId2"/>
          <a:srcRect l="15278" t="6250" b="10416"/>
          <a:stretch>
            <a:fillRect/>
          </a:stretch>
        </p:blipFill>
        <p:spPr bwMode="auto">
          <a:xfrm>
            <a:off x="500034" y="285728"/>
            <a:ext cx="4071966" cy="5340305"/>
          </a:xfrm>
          <a:prstGeom prst="rect">
            <a:avLst/>
          </a:prstGeom>
          <a:noFill/>
        </p:spPr>
      </p:pic>
      <p:pic>
        <p:nvPicPr>
          <p:cNvPr id="1026" name="Picture 2" descr="C:\Users\user\Downloads\IMG-20220919-WA0022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3750" t="8750" r="16558" b="21875"/>
          <a:stretch>
            <a:fillRect/>
          </a:stretch>
        </p:blipFill>
        <p:spPr bwMode="auto">
          <a:xfrm>
            <a:off x="4786314" y="264041"/>
            <a:ext cx="4071966" cy="5308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Screenshot_20220927-111527_Gallery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43345" r="4166" b="33618"/>
          <a:stretch>
            <a:fillRect/>
          </a:stretch>
        </p:blipFill>
        <p:spPr bwMode="auto">
          <a:xfrm>
            <a:off x="214282" y="285728"/>
            <a:ext cx="5566515" cy="3071834"/>
          </a:xfrm>
          <a:prstGeom prst="rect">
            <a:avLst/>
          </a:prstGeom>
          <a:noFill/>
        </p:spPr>
      </p:pic>
      <p:pic>
        <p:nvPicPr>
          <p:cNvPr id="5" name="Picture 2" descr="C:\Users\user\Downloads\Screenshot_20220927-111432_Gallery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 t="33400" r="-725" b="33200"/>
          <a:stretch>
            <a:fillRect/>
          </a:stretch>
        </p:blipFill>
        <p:spPr bwMode="auto">
          <a:xfrm>
            <a:off x="4273479" y="3571852"/>
            <a:ext cx="4870521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9290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Познавательная деятельность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 нам осень подарила»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Screenshot_20220927-111454_Gallery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34642" r="2083" b="31570"/>
          <a:stretch>
            <a:fillRect/>
          </a:stretch>
        </p:blipFill>
        <p:spPr bwMode="auto">
          <a:xfrm>
            <a:off x="1214414" y="571480"/>
            <a:ext cx="671514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wnloads\Screenshot_20220927-111308_Gallery.jpg"/>
          <p:cNvPicPr>
            <a:picLocks noChangeAspect="1" noChangeArrowheads="1"/>
          </p:cNvPicPr>
          <p:nvPr/>
        </p:nvPicPr>
        <p:blipFill>
          <a:blip r:embed="rId2"/>
          <a:srcRect l="4167" t="44369" r="4167" b="30546"/>
          <a:stretch>
            <a:fillRect/>
          </a:stretch>
        </p:blipFill>
        <p:spPr bwMode="auto">
          <a:xfrm>
            <a:off x="357158" y="3643314"/>
            <a:ext cx="5357850" cy="2983348"/>
          </a:xfrm>
          <a:prstGeom prst="rect">
            <a:avLst/>
          </a:prstGeom>
          <a:noFill/>
        </p:spPr>
      </p:pic>
      <p:pic>
        <p:nvPicPr>
          <p:cNvPr id="4" name="Picture 2" descr="C:\Users\user\Downloads\Screenshot_20220927-111244_Gallery.jpg"/>
          <p:cNvPicPr>
            <a:picLocks noChangeAspect="1" noChangeArrowheads="1"/>
          </p:cNvPicPr>
          <p:nvPr/>
        </p:nvPicPr>
        <p:blipFill>
          <a:blip r:embed="rId3"/>
          <a:srcRect t="33618" r="-9375" b="30034"/>
          <a:stretch>
            <a:fillRect/>
          </a:stretch>
        </p:blipFill>
        <p:spPr bwMode="auto">
          <a:xfrm>
            <a:off x="428596" y="357166"/>
            <a:ext cx="4357718" cy="2974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500042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«Тарелка с овощами»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Screenshot_20220927-111356_Gallery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t="21331" r="-4168" b="16723"/>
          <a:stretch>
            <a:fillRect/>
          </a:stretch>
        </p:blipFill>
        <p:spPr bwMode="auto">
          <a:xfrm>
            <a:off x="0" y="357166"/>
            <a:ext cx="3857620" cy="4321999"/>
          </a:xfrm>
          <a:prstGeom prst="rect">
            <a:avLst/>
          </a:prstGeom>
          <a:noFill/>
        </p:spPr>
      </p:pic>
      <p:pic>
        <p:nvPicPr>
          <p:cNvPr id="5123" name="Picture 3" descr="C:\Users\user\Downloads\Screenshot_20220927-111343_Gallery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34642" r="-8333" b="30546"/>
          <a:stretch>
            <a:fillRect/>
          </a:stretch>
        </p:blipFill>
        <p:spPr bwMode="auto">
          <a:xfrm>
            <a:off x="3786182" y="357166"/>
            <a:ext cx="571504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со смысловым панно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«Сад и огород»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Screenshot_20220927-171245_Gallery.jpg"/>
          <p:cNvPicPr>
            <a:picLocks noChangeAspect="1" noChangeArrowheads="1"/>
          </p:cNvPicPr>
          <p:nvPr/>
        </p:nvPicPr>
        <p:blipFill>
          <a:blip r:embed="rId2"/>
          <a:srcRect t="34301" r="2083" b="31399"/>
          <a:stretch>
            <a:fillRect/>
          </a:stretch>
        </p:blipFill>
        <p:spPr bwMode="auto">
          <a:xfrm>
            <a:off x="1357290" y="428604"/>
            <a:ext cx="6715172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57214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Индивидуальные занятие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 дефектологом по заявленной теме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IMG-20221003-WA0035.jpg"/>
          <p:cNvPicPr>
            <a:picLocks noChangeAspect="1" noChangeArrowheads="1"/>
          </p:cNvPicPr>
          <p:nvPr/>
        </p:nvPicPr>
        <p:blipFill>
          <a:blip r:embed="rId2"/>
          <a:srcRect t="40625" b="17708"/>
          <a:stretch>
            <a:fillRect/>
          </a:stretch>
        </p:blipFill>
        <p:spPr bwMode="auto">
          <a:xfrm>
            <a:off x="571472" y="214290"/>
            <a:ext cx="7926134" cy="4786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072074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Итоговое музыкально-познавательное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мероприятие по проекту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садули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огороде»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21003-WA0023.jpg"/>
          <p:cNvPicPr>
            <a:picLocks noChangeAspect="1" noChangeArrowheads="1"/>
          </p:cNvPicPr>
          <p:nvPr/>
        </p:nvPicPr>
        <p:blipFill>
          <a:blip r:embed="rId2"/>
          <a:srcRect t="11458" b="8333"/>
          <a:stretch>
            <a:fillRect/>
          </a:stretch>
        </p:blipFill>
        <p:spPr bwMode="auto">
          <a:xfrm>
            <a:off x="4714876" y="357166"/>
            <a:ext cx="3728667" cy="5316840"/>
          </a:xfrm>
          <a:prstGeom prst="rect">
            <a:avLst/>
          </a:prstGeom>
          <a:noFill/>
        </p:spPr>
      </p:pic>
      <p:pic>
        <p:nvPicPr>
          <p:cNvPr id="2053" name="Picture 5" descr="C:\Users\user\Downloads\IMG-20221003-WA0031.jpg"/>
          <p:cNvPicPr>
            <a:picLocks noChangeAspect="1" noChangeArrowheads="1"/>
          </p:cNvPicPr>
          <p:nvPr/>
        </p:nvPicPr>
        <p:blipFill>
          <a:blip r:embed="rId3"/>
          <a:srcRect l="19444" t="7291"/>
          <a:stretch>
            <a:fillRect/>
          </a:stretch>
        </p:blipFill>
        <p:spPr bwMode="auto">
          <a:xfrm>
            <a:off x="428596" y="285728"/>
            <a:ext cx="353818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571744"/>
            <a:ext cx="6781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2.downloader.disk.yandex.ru/preview/157c0889eaf7281fb49dd651a9e3cf3d6f7d035f8ffd1f9baf12c3b67631797c/inf/dsHD7F6-jICIDj6eJYU6KAJ4XIjw4PWfBWU3Kf_hO8z7-z2rBdmuEoLq3ep9CX0-h75q89FpvWDzSLCG-i4qsw%3D%3D?uid=131874321&amp;filename=20220921_095940.heic&amp;disposition=inline&amp;hash=&amp;limit=0&amp;content_type=image%2Fjpeg&amp;owner_uid=131874321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2.downloader.disk.yandex.ru/preview/157c0889eaf7281fb49dd651a9e3cf3d6f7d035f8ffd1f9baf12c3b67631797c/inf/dsHD7F6-jICIDj6eJYU6KAJ4XIjw4PWfBWU3Kf_hO8z7-z2rBdmuEoLq3ep9CX0-h75q89FpvWDzSLCG-i4qsw%3D%3D?uid=131874321&amp;filename=20220921_095940.heic&amp;disposition=inline&amp;hash=&amp;limit=0&amp;content_type=image%2Fjpeg&amp;owner_uid=131874321&amp;tknv=v2&amp;size=1301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Создать систему воспитательно-образовательной деятельности предусматривающую интеграцию действий педагогов и родителей, обеспечивающую позитивную социализацию и индивидуализацию воспитанников с нарушением зрения.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1.Обеспечить  создание  специальных условий для проведения коррекционной работы для успешной социализации детей с нарушением зрения.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2.Способствовать социально-коммуникативному, познавательно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речевому, художественно-эстетическому развитию воспитанников с учётом их индивидуальных  особенностей, путём расширения  и систематизации знаний об овощах и фруктах.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3.Стимулировать зрительно- поисковую деятельность, учить устанавливать простейшие взаимосвязи между условиями осеннего времени года и состоянием растительности.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4.Упражнять детей в обследовании предметов и выделении в них основных признаков и свойств (цвет, форма, величина, вкус, запах) по алгоритму с использованием зрения и других сохранных анализаторов.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5.Формировать умение соотносить натуральные объекты с цветными, силуэтными изображениями, узнавать и называть фрукты  и овощи на предметных и сюжетных картинках.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тема для детей нашей группы  близка и доступна, так как в повседневной жизни они постоянно сталкиваются с овощами и фруктами. Сейчас осень, а ведь это пора, когда в каждом доме, не смотря на то, есть  огород у семьи  или нет его, овощные и фруктовые блюда всегда на столе. В то же время, общаясь с детьми , мы пришли к выводу, что знания детей о фруктах и овощах , как представлениях  сада и  огорода, ограниченные и находятся на чисто потребительском уровне. А ведь хорошо известно , что польза от овощей и фруктов для здоровья велика, недаром они являются основой здорового питания. Особо не затрудняя  себя объяснениями детям, взрослые  стараются включать в рацион детей, как сырые овощи и фрукты так и готовые блюда из них. А ведь порой,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понимание самого процесса заставляет взглянуть на него с другой стороны и по другому относится к этому и взрослых, и даже детей. Наряду с этим, простого понимания того, что это важно для здоровья недостаточно. Таким образом , поиск ответа на вопрос- как именно помогает употребление овощей и фруктов каждому организму, т. е. на доступном уровне преподнесение детям понятия об основных правилах здорового питания – и стало второй нашей целью.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20220525_112338.jpg"/>
          <p:cNvPicPr>
            <a:picLocks noChangeAspect="1" noChangeArrowheads="1"/>
          </p:cNvPicPr>
          <p:nvPr/>
        </p:nvPicPr>
        <p:blipFill>
          <a:blip r:embed="rId2" cstate="print"/>
          <a:srcRect t="8333" r="4166" b="11458"/>
          <a:stretch>
            <a:fillRect/>
          </a:stretch>
        </p:blipFill>
        <p:spPr bwMode="auto">
          <a:xfrm>
            <a:off x="500034" y="571480"/>
            <a:ext cx="3929090" cy="4143404"/>
          </a:xfrm>
          <a:prstGeom prst="rect">
            <a:avLst/>
          </a:prstGeom>
          <a:noFill/>
        </p:spPr>
      </p:pic>
      <p:pic>
        <p:nvPicPr>
          <p:cNvPr id="1027" name="Picture 3" descr="C:\Users\user\Downloads\20220525_112040.jpg"/>
          <p:cNvPicPr>
            <a:picLocks noChangeAspect="1" noChangeArrowheads="1"/>
          </p:cNvPicPr>
          <p:nvPr/>
        </p:nvPicPr>
        <p:blipFill>
          <a:blip r:embed="rId3" cstate="print"/>
          <a:srcRect l="5555" t="19791" b="17708"/>
          <a:stretch>
            <a:fillRect/>
          </a:stretch>
        </p:blipFill>
        <p:spPr bwMode="auto">
          <a:xfrm>
            <a:off x="4786314" y="571480"/>
            <a:ext cx="4048138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5143512"/>
            <a:ext cx="62147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в огороде.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Посев семян  овощей весной.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ownloads\IMG-20220919-WA0027.jpg"/>
          <p:cNvPicPr>
            <a:picLocks noChangeAspect="1" noChangeArrowheads="1"/>
          </p:cNvPicPr>
          <p:nvPr/>
        </p:nvPicPr>
        <p:blipFill>
          <a:blip r:embed="rId2"/>
          <a:srcRect l="5555" t="11458" r="1389" b="8333"/>
          <a:stretch>
            <a:fillRect/>
          </a:stretch>
        </p:blipFill>
        <p:spPr bwMode="auto">
          <a:xfrm>
            <a:off x="428596" y="357166"/>
            <a:ext cx="3853941" cy="4429156"/>
          </a:xfrm>
          <a:prstGeom prst="rect">
            <a:avLst/>
          </a:prstGeom>
          <a:noFill/>
        </p:spPr>
      </p:pic>
      <p:pic>
        <p:nvPicPr>
          <p:cNvPr id="2051" name="Picture 3" descr="C:\Users\user\Downloads\IMG-20220919-WA0028.jpg"/>
          <p:cNvPicPr>
            <a:picLocks noChangeAspect="1" noChangeArrowheads="1"/>
          </p:cNvPicPr>
          <p:nvPr/>
        </p:nvPicPr>
        <p:blipFill>
          <a:blip r:embed="rId3"/>
          <a:srcRect l="4167" t="21875"/>
          <a:stretch>
            <a:fillRect/>
          </a:stretch>
        </p:blipFill>
        <p:spPr bwMode="auto">
          <a:xfrm>
            <a:off x="4643438" y="357166"/>
            <a:ext cx="4009067" cy="43576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214950"/>
            <a:ext cx="8229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Наблюдения за ростом овощей в огороде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-20220919-WA0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52" cy="5143536"/>
          </a:xfrm>
          <a:prstGeom prst="rect">
            <a:avLst/>
          </a:prstGeom>
          <a:noFill/>
        </p:spPr>
      </p:pic>
      <p:pic>
        <p:nvPicPr>
          <p:cNvPr id="1026" name="Picture 2" descr="C:\Users\user\Downloads\IMG-20220920-WA001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33340"/>
            <a:ext cx="3857652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5857892"/>
            <a:ext cx="377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Первые огурчики!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20220908_11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857652" cy="4857784"/>
          </a:xfrm>
          <a:prstGeom prst="rect">
            <a:avLst/>
          </a:prstGeom>
          <a:noFill/>
        </p:spPr>
      </p:pic>
      <p:pic>
        <p:nvPicPr>
          <p:cNvPr id="2053" name="Picture 5" descr="C:\Users\user\Downloads\20220908_1117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763516" cy="48223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535782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пузатый кабачок ,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отлежал себе бочок!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20220908_112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839115" cy="4857760"/>
          </a:xfrm>
          <a:prstGeom prst="rect">
            <a:avLst/>
          </a:prstGeom>
          <a:noFill/>
        </p:spPr>
      </p:pic>
      <p:pic>
        <p:nvPicPr>
          <p:cNvPr id="1026" name="Picture 2" descr="C:\Users\user\Downloads\Screenshot_20220927-111623_Gallery.jpg"/>
          <p:cNvPicPr>
            <a:picLocks noChangeAspect="1" noChangeArrowheads="1"/>
          </p:cNvPicPr>
          <p:nvPr/>
        </p:nvPicPr>
        <p:blipFill>
          <a:blip r:embed="rId3"/>
          <a:srcRect t="21014" r="-1786" b="16675"/>
          <a:stretch>
            <a:fillRect/>
          </a:stretch>
        </p:blipFill>
        <p:spPr bwMode="auto">
          <a:xfrm>
            <a:off x="428595" y="285728"/>
            <a:ext cx="4120703" cy="48405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5429264"/>
            <a:ext cx="5140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нам осень подарила?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IMG-20220918-WA0083.jpg"/>
          <p:cNvPicPr>
            <a:picLocks noChangeAspect="1" noChangeArrowheads="1"/>
          </p:cNvPicPr>
          <p:nvPr/>
        </p:nvPicPr>
        <p:blipFill>
          <a:blip r:embed="rId2"/>
          <a:srcRect l="8333" t="7291" r="20834" b="33333"/>
          <a:stretch>
            <a:fillRect/>
          </a:stretch>
        </p:blipFill>
        <p:spPr bwMode="auto">
          <a:xfrm>
            <a:off x="357158" y="285728"/>
            <a:ext cx="3857652" cy="4311493"/>
          </a:xfrm>
          <a:prstGeom prst="rect">
            <a:avLst/>
          </a:prstGeom>
          <a:noFill/>
        </p:spPr>
      </p:pic>
      <p:pic>
        <p:nvPicPr>
          <p:cNvPr id="4099" name="Picture 3" descr="C:\Users\user\Downloads\IMG-20220918-WA0084.jpg"/>
          <p:cNvPicPr>
            <a:picLocks noChangeAspect="1" noChangeArrowheads="1"/>
          </p:cNvPicPr>
          <p:nvPr/>
        </p:nvPicPr>
        <p:blipFill>
          <a:blip r:embed="rId3"/>
          <a:srcRect l="9596" t="5208" r="12382" b="26041"/>
          <a:stretch>
            <a:fillRect/>
          </a:stretch>
        </p:blipFill>
        <p:spPr bwMode="auto">
          <a:xfrm>
            <a:off x="4857752" y="285729"/>
            <a:ext cx="3643338" cy="4293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549676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 фотографий для составления рассказов из личного опыта.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 растёт на моей грядке?»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488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«Во садули, во городе»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 садули, во городе»</dc:title>
  <dc:creator>Пользователь Windows</dc:creator>
  <cp:lastModifiedBy>Пользователь Windows</cp:lastModifiedBy>
  <cp:revision>79</cp:revision>
  <dcterms:created xsi:type="dcterms:W3CDTF">2022-09-15T12:42:51Z</dcterms:created>
  <dcterms:modified xsi:type="dcterms:W3CDTF">2022-10-20T11:39:56Z</dcterms:modified>
</cp:coreProperties>
</file>