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7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6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0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84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7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8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2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8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7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0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6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7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5C7F55-4526-400B-B7C3-AB1152C1CF0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829C71-3268-48A1-A305-E107C442B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1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3981" y="2334722"/>
            <a:ext cx="95440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 осенью»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750" y="5234583"/>
            <a:ext cx="3459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Старше – подготовительная коррекционная группа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8775" y="6157913"/>
            <a:ext cx="141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2022г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8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775" y="928688"/>
            <a:ext cx="95297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Цель: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Знакомить детей с природой родного края.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Активизировать и систематизировать представления детей о разнообразии животного мира Тверской области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3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/>
          <a:stretch/>
        </p:blipFill>
        <p:spPr>
          <a:xfrm>
            <a:off x="6496050" y="1042987"/>
            <a:ext cx="4357495" cy="451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>
          <a:xfrm>
            <a:off x="823912" y="1528763"/>
            <a:ext cx="51435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71701" y="242887"/>
            <a:ext cx="737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Просмотр презентации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«Дикие животные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вышневолоцкого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района»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2"/>
          <a:stretch/>
        </p:blipFill>
        <p:spPr>
          <a:xfrm>
            <a:off x="938213" y="1471613"/>
            <a:ext cx="5143500" cy="490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574674"/>
            <a:ext cx="4348163" cy="579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38213" y="472429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Рисование «Дикие животные - ЛИСА»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7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026" y="1457325"/>
            <a:ext cx="408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Аппликация «Зайка»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6" t="24489" r="-404" b="379"/>
          <a:stretch/>
        </p:blipFill>
        <p:spPr>
          <a:xfrm>
            <a:off x="5155815" y="830907"/>
            <a:ext cx="5131185" cy="551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98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r="13219"/>
          <a:stretch/>
        </p:blipFill>
        <p:spPr>
          <a:xfrm>
            <a:off x="5897081" y="601191"/>
            <a:ext cx="5783740" cy="4212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r="57766"/>
          <a:stretch/>
        </p:blipFill>
        <p:spPr>
          <a:xfrm rot="5400000">
            <a:off x="1514348" y="1302576"/>
            <a:ext cx="3729039" cy="5750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85938" y="728663"/>
            <a:ext cx="347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Лепка «Медведь»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r="35351"/>
          <a:stretch/>
        </p:blipFill>
        <p:spPr>
          <a:xfrm rot="5400000">
            <a:off x="1181258" y="-36831"/>
            <a:ext cx="2716973" cy="395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r="25000"/>
          <a:stretch/>
        </p:blipFill>
        <p:spPr>
          <a:xfrm rot="5400000">
            <a:off x="8228517" y="-24782"/>
            <a:ext cx="3289570" cy="371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6" r="29219"/>
          <a:stretch/>
        </p:blipFill>
        <p:spPr>
          <a:xfrm rot="5400000">
            <a:off x="579799" y="2952988"/>
            <a:ext cx="3345394" cy="403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r="31328"/>
          <a:stretch/>
        </p:blipFill>
        <p:spPr>
          <a:xfrm rot="5400000">
            <a:off x="7961869" y="2932558"/>
            <a:ext cx="3281438" cy="425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4687" r="16562" b="7030"/>
          <a:stretch/>
        </p:blipFill>
        <p:spPr>
          <a:xfrm rot="5569931">
            <a:off x="3846328" y="2182308"/>
            <a:ext cx="4461492" cy="290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58864" y="311734"/>
            <a:ext cx="286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Рассказы детей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 животных.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2740" r="14922"/>
          <a:stretch/>
        </p:blipFill>
        <p:spPr>
          <a:xfrm>
            <a:off x="5200650" y="1452776"/>
            <a:ext cx="6472238" cy="420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57170" y="328613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Работа с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лэпбуком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r="33672"/>
          <a:stretch/>
        </p:blipFill>
        <p:spPr>
          <a:xfrm rot="5400000">
            <a:off x="100890" y="1460617"/>
            <a:ext cx="5640919" cy="407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2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r="23008" b="17430"/>
          <a:stretch/>
        </p:blipFill>
        <p:spPr>
          <a:xfrm>
            <a:off x="371474" y="1371599"/>
            <a:ext cx="6068509" cy="4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43025" y="671513"/>
            <a:ext cx="385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Игра «Кто что ест»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69" y="1557336"/>
            <a:ext cx="4901609" cy="460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17" y="731464"/>
            <a:ext cx="313971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93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14</cp:revision>
  <dcterms:created xsi:type="dcterms:W3CDTF">2022-10-25T12:28:22Z</dcterms:created>
  <dcterms:modified xsi:type="dcterms:W3CDTF">2022-10-26T07:29:36Z</dcterms:modified>
</cp:coreProperties>
</file>