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7" r:id="rId4"/>
    <p:sldId id="258" r:id="rId5"/>
    <p:sldId id="286" r:id="rId6"/>
    <p:sldId id="259" r:id="rId7"/>
    <p:sldId id="287" r:id="rId8"/>
    <p:sldId id="276" r:id="rId9"/>
    <p:sldId id="260" r:id="rId10"/>
    <p:sldId id="284" r:id="rId11"/>
    <p:sldId id="280" r:id="rId12"/>
    <p:sldId id="281" r:id="rId13"/>
    <p:sldId id="264" r:id="rId14"/>
    <p:sldId id="278" r:id="rId15"/>
    <p:sldId id="261" r:id="rId16"/>
    <p:sldId id="283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628800"/>
            <a:ext cx="7186490" cy="4536504"/>
          </a:xfrm>
        </p:spPr>
        <p:txBody>
          <a:bodyPr>
            <a:normAutofit fontScale="92500" lnSpcReduction="20000"/>
          </a:bodyPr>
          <a:lstStyle/>
          <a:p>
            <a:r>
              <a:rPr lang="ru-RU" sz="3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познавательно творческого проекта в младшей - средней коррекционной группе</a:t>
            </a:r>
          </a:p>
          <a:p>
            <a:r>
              <a:rPr lang="ru-RU" sz="3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«Осень золотая»</a:t>
            </a:r>
          </a:p>
          <a:p>
            <a:endParaRPr lang="ru-RU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5720" algn="r">
              <a:buClr>
                <a:srgbClr val="0BD0D9"/>
              </a:buClr>
              <a:buSzPct val="95000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Авторы проекта:</a:t>
            </a:r>
          </a:p>
          <a:p>
            <a:pPr marR="45720" algn="r">
              <a:buClr>
                <a:srgbClr val="0BD0D9"/>
              </a:buClr>
              <a:buSzPct val="95000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Ким Т.А. </a:t>
            </a:r>
          </a:p>
          <a:p>
            <a:pPr marR="45720" lvl="0" algn="r">
              <a:buClr>
                <a:srgbClr val="0BD0D9"/>
              </a:buClr>
              <a:buSzPct val="95000"/>
            </a:pP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Барканова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Т.В.</a:t>
            </a:r>
          </a:p>
          <a:p>
            <a:pPr marR="45720" lvl="0" algn="r">
              <a:buClr>
                <a:srgbClr val="0BD0D9"/>
              </a:buClr>
              <a:buSzPct val="95000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Кудрявцева И.В.</a:t>
            </a:r>
          </a:p>
          <a:p>
            <a:pPr marR="45720" lvl="0" algn="r">
              <a:buClr>
                <a:srgbClr val="0BD0D9"/>
              </a:buClr>
              <a:buSzPct val="95000"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1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571480"/>
            <a:ext cx="52864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Осенью на прогулку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одеваемся по теплее….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ownloads\20221027_110751 (1).jpg"/>
          <p:cNvPicPr>
            <a:picLocks noChangeAspect="1" noChangeArrowheads="1"/>
          </p:cNvPicPr>
          <p:nvPr/>
        </p:nvPicPr>
        <p:blipFill>
          <a:blip r:embed="rId2" cstate="print"/>
          <a:srcRect t="16666" r="9722" b="14583"/>
          <a:stretch>
            <a:fillRect/>
          </a:stretch>
        </p:blipFill>
        <p:spPr bwMode="auto">
          <a:xfrm>
            <a:off x="2285984" y="1785926"/>
            <a:ext cx="4643452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картины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«Золотая осень»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ownloads\20221027_110217.jpg"/>
          <p:cNvPicPr>
            <a:picLocks noChangeAspect="1" noChangeArrowheads="1"/>
          </p:cNvPicPr>
          <p:nvPr/>
        </p:nvPicPr>
        <p:blipFill>
          <a:blip r:embed="rId2" cstate="print"/>
          <a:srcRect t="14583"/>
          <a:stretch>
            <a:fillRect/>
          </a:stretch>
        </p:blipFill>
        <p:spPr bwMode="auto">
          <a:xfrm>
            <a:off x="2500298" y="1428736"/>
            <a:ext cx="4328064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48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аппликация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«Осенний ковер»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ownloads\20221020_094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1643050"/>
            <a:ext cx="3643339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ownloads\20221020_100817.jpg"/>
          <p:cNvPicPr>
            <a:picLocks noChangeAspect="1" noChangeArrowheads="1"/>
          </p:cNvPicPr>
          <p:nvPr/>
        </p:nvPicPr>
        <p:blipFill>
          <a:blip r:embed="rId3" cstate="print"/>
          <a:srcRect t="22917"/>
          <a:stretch>
            <a:fillRect/>
          </a:stretch>
        </p:blipFill>
        <p:spPr bwMode="auto">
          <a:xfrm>
            <a:off x="4643438" y="1643050"/>
            <a:ext cx="3967713" cy="4077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07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дидактическим панно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Осенние дерево»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ownloads\20221027_104659.jpg"/>
          <p:cNvPicPr>
            <a:picLocks noChangeAspect="1" noChangeArrowheads="1"/>
          </p:cNvPicPr>
          <p:nvPr/>
        </p:nvPicPr>
        <p:blipFill>
          <a:blip r:embed="rId2" cstate="print"/>
          <a:srcRect t="10416" b="10416"/>
          <a:stretch>
            <a:fillRect/>
          </a:stretch>
        </p:blipFill>
        <p:spPr bwMode="auto">
          <a:xfrm>
            <a:off x="2285984" y="1500174"/>
            <a:ext cx="4572032" cy="4826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34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ownloads\20221027_105234.jpg"/>
          <p:cNvPicPr>
            <a:picLocks noChangeAspect="1" noChangeArrowheads="1"/>
          </p:cNvPicPr>
          <p:nvPr/>
        </p:nvPicPr>
        <p:blipFill>
          <a:blip r:embed="rId2" cstate="print"/>
          <a:srcRect t="16666"/>
          <a:stretch>
            <a:fillRect/>
          </a:stretch>
        </p:blipFill>
        <p:spPr bwMode="auto">
          <a:xfrm>
            <a:off x="2571736" y="1142984"/>
            <a:ext cx="4179090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01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–ролевые игры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ownloads\20221027_105608.jpg"/>
          <p:cNvPicPr>
            <a:picLocks noChangeAspect="1" noChangeArrowheads="1"/>
          </p:cNvPicPr>
          <p:nvPr/>
        </p:nvPicPr>
        <p:blipFill>
          <a:blip r:embed="rId2" cstate="print"/>
          <a:srcRect l="24265"/>
          <a:stretch>
            <a:fillRect/>
          </a:stretch>
        </p:blipFill>
        <p:spPr bwMode="auto">
          <a:xfrm rot="5400000">
            <a:off x="2119299" y="1309669"/>
            <a:ext cx="4905377" cy="485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41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428604"/>
            <a:ext cx="452906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Итоговое мероприятие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проекту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ownloads\20221026_154359.jpg"/>
          <p:cNvPicPr>
            <a:picLocks noChangeAspect="1" noChangeArrowheads="1"/>
          </p:cNvPicPr>
          <p:nvPr/>
        </p:nvPicPr>
        <p:blipFill>
          <a:blip r:embed="rId2" cstate="print"/>
          <a:srcRect t="26041" r="6944" b="14583"/>
          <a:stretch>
            <a:fillRect/>
          </a:stretch>
        </p:blipFill>
        <p:spPr bwMode="auto">
          <a:xfrm>
            <a:off x="857224" y="1643050"/>
            <a:ext cx="4114578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user\Downloads\20221026_154141.jpg"/>
          <p:cNvPicPr>
            <a:picLocks noChangeAspect="1" noChangeArrowheads="1"/>
          </p:cNvPicPr>
          <p:nvPr/>
        </p:nvPicPr>
        <p:blipFill>
          <a:blip r:embed="rId3" cstate="print"/>
          <a:srcRect l="10679" t="30208" b="4576"/>
          <a:stretch>
            <a:fillRect/>
          </a:stretch>
        </p:blipFill>
        <p:spPr bwMode="auto">
          <a:xfrm>
            <a:off x="5072066" y="2928934"/>
            <a:ext cx="3643338" cy="3546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928934"/>
            <a:ext cx="76900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268760"/>
            <a:ext cx="835292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Проблема: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Своеобразие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красота сезонных изменений в природе производят на ребенка неизгладимое впечатление. У детей младшего дошкольного возраста слишком маленький жизненный опыт и знания о природе. Они не знакомы с происхождением тех или иных явлений, процессов в природе, не могут ответить на интересующие их вопросы: «Зачем опадает листва?», «Куда прячутся насекомые?» и т.д. Дети только начинают познавать мир, явления природы. В этот период их жизни необходимо систематически передавать детям в увлекательной форме разнообразную информацию о времени года — осень, явлениях природы происходящих осенью, создавать опору для наблюдений: собирать природный материал для развития творчества, иллюстрации.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68796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1556792"/>
            <a:ext cx="8245424" cy="381642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Актуальность</a:t>
            </a: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взрослые забывают понаблюдать с ребенком, полюбоваться красотой мира природы, не поддерживают детскую любознательность. Именно ранний возраст – самое благоприятное время для накопления представлений об окружающем мире. Необходимо не только показать детям, какой прекрасный мир их окружает, но и  объяснить, почему нужно беречь и любить природу.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Участие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этом проекте позволит ознакомить их с представлением об осени — как времени года, её характерных признаках, развить творческие способности, поисковую деятельность, связную речь.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Участники проекта: 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дети младшей - средней коррекционной  группы, воспитатели, родители.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53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859216" cy="619268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2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 </a:t>
            </a:r>
            <a:r>
              <a:rPr lang="ru-RU" sz="2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проекта</a:t>
            </a: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представления детей о весне. 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умение видеть красоту родной природы. 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Задачи </a:t>
            </a:r>
            <a:r>
              <a:rPr lang="ru-RU" sz="22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проекта: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/>
              <a:t>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познакомить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понятием «время года – осень», с сезонными изменениями в природе происходящими осенью;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расширить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многообразии и пользе овощей и фруктов;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расширять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активизировать словарный запас детей;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формировать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умение вести наблюдения за объектами живой и неживой природы.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620688"/>
            <a:ext cx="81724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у детей к наблюдениям, умение замечать изменения, происходящие в природе;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-развивать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диалогическую форму речи, вовлекать детей в разговор во время рассматривания картин;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развивать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рассказывать наизусть небольшие стихотворения;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формировать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художественного исполнения различных образов при пении;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эмоциональную отзывчивость к восприятию произведений искусства.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эмоциональное, положительное отношение к природе, умение видеть прекрасное в разное время года;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воспитывать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вести диалог (внимательно слушать, отвечать на вопросы, не отвлекаться, не перебивать);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воспитывать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 отношение к природе.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391654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064896" cy="5530626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7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Ожидаемые </a:t>
            </a:r>
            <a:r>
              <a:rPr lang="ru-RU" sz="27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результаты:</a:t>
            </a:r>
            <a:br>
              <a:rPr lang="ru-RU" sz="27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700" b="1" i="1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</a:t>
            </a:r>
            <a:r>
              <a:rPr lang="ru-RU" sz="2700" b="1" i="1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</a:t>
            </a:r>
            <a:r>
              <a:rPr lang="ru-RU" sz="27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расширение  знаний  об осени, её признаках и дарах, бережном отношении к природе;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Пополнение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словарного запаса , активного и пассивного словаря;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Улучшение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зрительной памяти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зрительных функций;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Проявление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эмоциональной отзывчивости на результат своей деятельности (познавательная, поисковая, творческая, игровая деятельность);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Овладение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необходимыми коммуникативными умениями и навыками взаимодействия со взрослыми и детьми;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Стремление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проявлять любознательность и активность в предложенной деятельности (познавательная, поисковая, творческая, игровая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666210"/>
            <a:ext cx="8388424" cy="315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4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педагогов:</a:t>
            </a:r>
            <a:endParaRPr lang="ru-RU" sz="2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проектной культуры.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4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родителей: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105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эмоционального контакта с детьми.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SzPts val="1400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Появление 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интереса к образовательному процессу, развитию творчества, знаний и умений у детей.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87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571480"/>
            <a:ext cx="58579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признаками осени</a:t>
            </a:r>
            <a:endParaRPr lang="ru-RU" sz="3200" dirty="0"/>
          </a:p>
        </p:txBody>
      </p:sp>
      <p:pic>
        <p:nvPicPr>
          <p:cNvPr id="5" name="Picture 3" descr="C:\Users\user\Downloads\20221010_111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321471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ownloads\20221010_1122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1612"/>
            <a:ext cx="321471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59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28860" y="428604"/>
            <a:ext cx="4929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семян цветов </a:t>
            </a:r>
            <a:endParaRPr lang="ru-RU" sz="3200" dirty="0"/>
          </a:p>
        </p:txBody>
      </p:sp>
      <p:pic>
        <p:nvPicPr>
          <p:cNvPr id="7" name="Picture 2" descr="C:\Users\user\Downloads\20221010_112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3714775" cy="4953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user\Downloads\20221010_112339.jpg"/>
          <p:cNvPicPr>
            <a:picLocks noChangeAspect="1" noChangeArrowheads="1"/>
          </p:cNvPicPr>
          <p:nvPr/>
        </p:nvPicPr>
        <p:blipFill>
          <a:blip r:embed="rId3" cstate="print"/>
          <a:srcRect t="23958" r="20833" b="3125"/>
          <a:stretch>
            <a:fillRect/>
          </a:stretch>
        </p:blipFill>
        <p:spPr bwMode="auto">
          <a:xfrm>
            <a:off x="4572000" y="1214422"/>
            <a:ext cx="4071948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343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241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Актуальность:  Часто взрослые забывают понаблюдать с ребенком, полюбоваться красотой мира природы, не поддерживают детскую любознательность. Именно ранний возраст – самое благоприятное время для накопления представлений об окружающем мире. Необходимо не только показать детям, какой прекрасный мир их окружает, но и  объяснить, почему нужно беречь и любить природу.         Участие детей в этом проекте позволит ознакомить их с представлением об осени — как времени года, её характерных признаках, развить творческие способности, поисковую деятельность, связную речь..  Участники проекта: дети младшей - средней коррекционной  группы, воспитатели, родители.</vt:lpstr>
      <vt:lpstr> Цель проекта: Расширить представления детей о весне.  Закрепить умение видеть красоту родной природы.   Задачи проекта:  Образовательные:  - познакомить детей с понятием «время года – осень», с сезонными изменениями в природе происходящими осенью;   - расширить представление о многообразии и пользе овощей и фруктов;   - расширять и активизировать словарный запас детей;   - формировать у детей умение вести наблюдения за объектами живой и неживой природы.  </vt:lpstr>
      <vt:lpstr>Презентация PowerPoint</vt:lpstr>
      <vt:lpstr>Ожидаемые результаты:  для детей - Обогащение  и расширение  знаний  об осени, её признаках и дарах, бережном отношении к природе;  - Пополнение  словарного запаса , активного и пассивного словаря;  - Улучшение зрительной памяти;  - Развитие всех зрительных функций;  - Проявление эмоциональной отзывчивости на результат своей деятельности (познавательная, поисковая, творческая, игровая деятельность);   - Овладение детьми необходимыми коммуникативными умениями и навыками взаимодействия со взрослыми и детьми;  - Стремление детей проявлять любознательность и активность в предложенной деятельности (познавательная, поисковая, творческая, игровая). 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Рассматривание картины  «Золотая осень»</vt:lpstr>
      <vt:lpstr> Коллективная аппликация  «Осенний ковер»</vt:lpstr>
      <vt:lpstr>Работа с дидактическим панно « Осенние дерево»</vt:lpstr>
      <vt:lpstr>Дидактические игры </vt:lpstr>
      <vt:lpstr>Сюжетно –ролевые игры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 Золотая</dc:title>
  <dc:creator>Dimon</dc:creator>
  <cp:lastModifiedBy>Танюша</cp:lastModifiedBy>
  <cp:revision>68</cp:revision>
  <dcterms:created xsi:type="dcterms:W3CDTF">2016-11-12T14:08:51Z</dcterms:created>
  <dcterms:modified xsi:type="dcterms:W3CDTF">2022-11-01T10:47:58Z</dcterms:modified>
</cp:coreProperties>
</file>