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5" r:id="rId9"/>
    <p:sldId id="263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74026-B567-498F-B4FD-C2DF26F63F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AB56-89BF-4C36-8A54-06EBB78E3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6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AB56-89BF-4C36-8A54-06EBB78E3D0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7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8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72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1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3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7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6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7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3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4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C73B-8108-47A3-A6CB-5A42F144C79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462C4E9-620E-4985-B999-1C93533F4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15" t="3181" r="3214"/>
          <a:stretch/>
        </p:blipFill>
        <p:spPr>
          <a:xfrm>
            <a:off x="500062" y="957263"/>
            <a:ext cx="4743450" cy="50434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512" r="12922"/>
          <a:stretch/>
        </p:blipFill>
        <p:spPr>
          <a:xfrm>
            <a:off x="5243512" y="1552755"/>
            <a:ext cx="4900612" cy="26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2" y="2113471"/>
            <a:ext cx="4416898" cy="389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90446" y="396816"/>
            <a:ext cx="301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с родителями ребята сделали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«Генеалогическое древо»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7281" y="396816"/>
            <a:ext cx="275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0" y="1436968"/>
            <a:ext cx="5261925" cy="394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1" y="857251"/>
            <a:ext cx="8001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у детей понятие «семья»;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представление детей о семье, семейных и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родственных отношениях; расширять представления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о своей семье, родословной, семейных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традициях; воспитывать любовь и уважительное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отношение к родителям и предкам, развивать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партнерские отношения с семьёй.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43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227~1\AppData\Local\Temp\Rar$DIa0.991\IMG-20221126-WA0001.jpg"/>
          <p:cNvPicPr>
            <a:picLocks noChangeAspect="1" noChangeArrowheads="1"/>
          </p:cNvPicPr>
          <p:nvPr/>
        </p:nvPicPr>
        <p:blipFill>
          <a:blip r:embed="rId2"/>
          <a:srcRect t="18003"/>
          <a:stretch>
            <a:fillRect/>
          </a:stretch>
        </p:blipFill>
        <p:spPr bwMode="auto">
          <a:xfrm>
            <a:off x="4940060" y="724619"/>
            <a:ext cx="4376468" cy="269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4227~1\AppData\Local\Temp\Rar$DIa0.859\IMG-20221126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690" y="3912077"/>
            <a:ext cx="3617343" cy="271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4227~1\AppData\Local\Temp\Rar$DIa0.722\IMG-20221126-WA0003.jpg"/>
          <p:cNvPicPr>
            <a:picLocks noChangeAspect="1" noChangeArrowheads="1"/>
          </p:cNvPicPr>
          <p:nvPr/>
        </p:nvPicPr>
        <p:blipFill>
          <a:blip r:embed="rId4"/>
          <a:srcRect t="37766"/>
          <a:stretch>
            <a:fillRect/>
          </a:stretch>
        </p:blipFill>
        <p:spPr bwMode="auto">
          <a:xfrm>
            <a:off x="729291" y="2562045"/>
            <a:ext cx="3773697" cy="313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73192" y="1138687"/>
            <a:ext cx="32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«Семейный очаг»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16875"/>
          <a:stretch/>
        </p:blipFill>
        <p:spPr>
          <a:xfrm>
            <a:off x="681878" y="971550"/>
            <a:ext cx="3084419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26459"/>
          <a:stretch/>
        </p:blipFill>
        <p:spPr>
          <a:xfrm>
            <a:off x="7584896" y="682835"/>
            <a:ext cx="3084419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7292"/>
          <a:stretch/>
        </p:blipFill>
        <p:spPr>
          <a:xfrm>
            <a:off x="4083109" y="2067914"/>
            <a:ext cx="3084419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0899" y="517586"/>
            <a:ext cx="31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«Букет для мамы»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04" y="1777490"/>
            <a:ext cx="7757584" cy="439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28963" y="85725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портрет»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27799"/>
          <a:stretch>
            <a:fillRect/>
          </a:stretch>
        </p:blipFill>
        <p:spPr>
          <a:xfrm>
            <a:off x="3958568" y="664233"/>
            <a:ext cx="3084419" cy="377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5" b="21533"/>
          <a:stretch>
            <a:fillRect/>
          </a:stretch>
        </p:blipFill>
        <p:spPr>
          <a:xfrm>
            <a:off x="7478414" y="2441275"/>
            <a:ext cx="3084419" cy="353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3" b="19756"/>
          <a:stretch>
            <a:fillRect/>
          </a:stretch>
        </p:blipFill>
        <p:spPr>
          <a:xfrm>
            <a:off x="558097" y="2743200"/>
            <a:ext cx="3084419" cy="302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5608" y="1009291"/>
            <a:ext cx="290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«Мой автопортрет»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6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4227~1\AppData\Local\Temp\Rar$DIa0.371\IMG-20221126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701" y="1350034"/>
            <a:ext cx="4618008" cy="346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4227~1\AppData\Local\Temp\Rar$DIa0.614\IMG-20221126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9" y="2048772"/>
            <a:ext cx="4859548" cy="364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20174" y="715993"/>
            <a:ext cx="383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4227~1\AppData\Local\Temp\Rar$DIa0.792\IMG-20221126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44" y="1897812"/>
            <a:ext cx="4991819" cy="374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4227~1\AppData\Local\Temp\Rar$DIa0.822\IMG-20221126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328" y="1123589"/>
            <a:ext cx="5092461" cy="381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95887" y="707366"/>
            <a:ext cx="376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«Как мы растём»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227~1\AppData\Local\Temp\Rar$DIa0.624\IMG-20221126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58" y="3515264"/>
            <a:ext cx="4054415" cy="304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4227~1\AppData\Local\Temp\Rar$DIa0.821\IMG-20221126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827" y="3151996"/>
            <a:ext cx="2591878" cy="345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4227~1\AppData\Local\Temp\Rar$DIa0.580\IMG-20221126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5019" y="3288820"/>
            <a:ext cx="4057290" cy="304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4227~1\AppData\Local\Temp\Rar$DIa0.487\IMG-20221126-WA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17" y="528369"/>
            <a:ext cx="3815750" cy="286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4227~1\AppData\Local\Temp\Rar$DIa0.515\IMG-20221126-WA0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8039" y="508958"/>
            <a:ext cx="3531079" cy="264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8316" y="1069676"/>
            <a:ext cx="295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«Спасибо скажем маме!»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108</Words>
  <Application>Microsoft Office PowerPoint</Application>
  <PresentationFormat>Широкоэкранный</PresentationFormat>
  <Paragraphs>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7</cp:revision>
  <dcterms:created xsi:type="dcterms:W3CDTF">2022-11-25T04:59:04Z</dcterms:created>
  <dcterms:modified xsi:type="dcterms:W3CDTF">2022-11-28T10:25:52Z</dcterms:modified>
</cp:coreProperties>
</file>