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9055-2FB4-49F3-85E2-7647F7DC884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6041-8355-4334-82A8-2E2A88AF6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18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9055-2FB4-49F3-85E2-7647F7DC884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6041-8355-4334-82A8-2E2A88AF6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619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9055-2FB4-49F3-85E2-7647F7DC884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6041-8355-4334-82A8-2E2A88AF6AC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8404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9055-2FB4-49F3-85E2-7647F7DC884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6041-8355-4334-82A8-2E2A88AF6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9055-2FB4-49F3-85E2-7647F7DC884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6041-8355-4334-82A8-2E2A88AF6AC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4730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9055-2FB4-49F3-85E2-7647F7DC884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6041-8355-4334-82A8-2E2A88AF6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500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9055-2FB4-49F3-85E2-7647F7DC884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6041-8355-4334-82A8-2E2A88AF6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714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9055-2FB4-49F3-85E2-7647F7DC884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6041-8355-4334-82A8-2E2A88AF6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258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9055-2FB4-49F3-85E2-7647F7DC884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6041-8355-4334-82A8-2E2A88AF6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036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9055-2FB4-49F3-85E2-7647F7DC884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6041-8355-4334-82A8-2E2A88AF6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705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9055-2FB4-49F3-85E2-7647F7DC884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6041-8355-4334-82A8-2E2A88AF6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794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9055-2FB4-49F3-85E2-7647F7DC884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6041-8355-4334-82A8-2E2A88AF6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743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9055-2FB4-49F3-85E2-7647F7DC884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6041-8355-4334-82A8-2E2A88AF6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564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9055-2FB4-49F3-85E2-7647F7DC884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6041-8355-4334-82A8-2E2A88AF6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97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9055-2FB4-49F3-85E2-7647F7DC884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6041-8355-4334-82A8-2E2A88AF6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495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6041-8355-4334-82A8-2E2A88AF6ACA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9055-2FB4-49F3-85E2-7647F7DC8843}" type="datetimeFigureOut">
              <a:rPr lang="ru-RU" smtClean="0"/>
              <a:t>22.12.2022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403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D9055-2FB4-49F3-85E2-7647F7DC8843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89A6041-8355-4334-82A8-2E2A88AF6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33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86" y="153642"/>
            <a:ext cx="6808852" cy="21087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169" y="2508531"/>
            <a:ext cx="4371211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15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2929">
            <a:off x="6359418" y="1562823"/>
            <a:ext cx="4856269" cy="4614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493294" y="83192"/>
            <a:ext cx="3529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9041" y="763426"/>
            <a:ext cx="2744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Новогодний шар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0332">
            <a:off x="622245" y="1738856"/>
            <a:ext cx="4664129" cy="481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73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6" r="3241" b="6874"/>
          <a:stretch/>
        </p:blipFill>
        <p:spPr>
          <a:xfrm rot="21141484">
            <a:off x="909638" y="1367405"/>
            <a:ext cx="4562475" cy="510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5102">
            <a:off x="5900737" y="1752075"/>
            <a:ext cx="5659721" cy="43388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162" y="349694"/>
            <a:ext cx="3840813" cy="646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5981" y="320965"/>
            <a:ext cx="2471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430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63" y="736164"/>
            <a:ext cx="85153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 </a:t>
            </a:r>
            <a:r>
              <a:rPr lang="ru-RU" sz="24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Вызвать у детей интерес к истории </a:t>
            </a:r>
            <a:r>
              <a:rPr lang="ru-RU" sz="24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новогодней игрушки</a:t>
            </a:r>
            <a:r>
              <a:rPr lang="ru-RU" sz="24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и празднования </a:t>
            </a:r>
            <a:r>
              <a:rPr lang="ru-RU" sz="24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Нового года.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Формировать интерес к изготовлению игрушек для украшения ёлки в детском саду и дома. Приобщать к народной культуре, способствовать укреплению связей поколений. Создать атмосферу приближающегося праздника.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790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2925" y="514351"/>
            <a:ext cx="10758489" cy="5298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125"/>
              </a:spcBef>
              <a:spcAft>
                <a:spcPts val="1125"/>
              </a:spcAft>
            </a:pPr>
            <a:r>
              <a:rPr lang="ru-RU" sz="20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Обучающие:</a:t>
            </a:r>
            <a:r>
              <a:rPr lang="ru-RU" sz="20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-Познакомить детей с историей возникновения ёлочной игрушки и с традициями украшать новогоднюю ёлку, с историей празднования Нового года в разных странах.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-Научить изготавливать новогоднюю игрушку разными способами из различного материала.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Развивающие: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-</a:t>
            </a:r>
            <a:r>
              <a:rPr lang="ru-RU" sz="20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Развивать у детей  художественно-эстетические способности, умения и навыки в продуктивных видах деятельности.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-</a:t>
            </a:r>
            <a:r>
              <a:rPr lang="ru-RU" sz="20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Развивать познавательную активность, мышление, фантазию, воображение, творческие способности.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</a:t>
            </a:r>
          </a:p>
          <a:p>
            <a:pPr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0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Способствовать развитию речевой активности, связной речи, пополнению словарного запаса.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</a:t>
            </a:r>
            <a:r>
              <a:rPr lang="ru-RU" sz="20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Воспитательные</a:t>
            </a: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0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Воспитывать эмоциональное отношение к праздничным событиям; интерес к народному творчеству, любовь к ручному труду.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    </a:t>
            </a:r>
            <a:r>
              <a:rPr lang="ru-RU" sz="20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Способствовать взаимодействию детей и родителей в изготовлении новогодних игрушек.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0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Знать правила безопасного и бережного обращения с ёлочными игрушками.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70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6" y="1979526"/>
            <a:ext cx="4616396" cy="3116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54" y="3743860"/>
            <a:ext cx="4500448" cy="2994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b="13423"/>
          <a:stretch/>
        </p:blipFill>
        <p:spPr>
          <a:xfrm>
            <a:off x="5222054" y="145044"/>
            <a:ext cx="5509691" cy="3392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48461" y="565500"/>
            <a:ext cx="4478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презентации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«История новогодней игрушки»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162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4825" y="257175"/>
            <a:ext cx="2300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«Метель»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05" y="1131678"/>
            <a:ext cx="4461715" cy="469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5" r="26112"/>
          <a:stretch/>
        </p:blipFill>
        <p:spPr>
          <a:xfrm rot="5400000">
            <a:off x="6057900" y="1073057"/>
            <a:ext cx="4857751" cy="5483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5696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37" y="2150268"/>
            <a:ext cx="4731114" cy="3962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3" b="13126"/>
          <a:stretch/>
        </p:blipFill>
        <p:spPr>
          <a:xfrm>
            <a:off x="5355895" y="1128712"/>
            <a:ext cx="6221742" cy="3986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077856" y="1000125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сказки «МОРОЗКО»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001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2" r="21016"/>
          <a:stretch/>
        </p:blipFill>
        <p:spPr>
          <a:xfrm rot="5400000">
            <a:off x="573662" y="2043271"/>
            <a:ext cx="5566300" cy="3856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7" r="13016"/>
          <a:stretch/>
        </p:blipFill>
        <p:spPr>
          <a:xfrm rot="5400000">
            <a:off x="4899447" y="1208446"/>
            <a:ext cx="6167374" cy="4264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684424" y="257175"/>
            <a:ext cx="3600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 – музей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«Новогодняя игрушка»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876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1" b="10625"/>
          <a:stretch/>
        </p:blipFill>
        <p:spPr>
          <a:xfrm>
            <a:off x="333972" y="2172549"/>
            <a:ext cx="3839465" cy="4200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6250"/>
          <a:stretch/>
        </p:blipFill>
        <p:spPr>
          <a:xfrm>
            <a:off x="8033058" y="270611"/>
            <a:ext cx="3936453" cy="5030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347" y="1026101"/>
            <a:ext cx="3441801" cy="4989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917822" y="610603"/>
            <a:ext cx="2671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«Нарядим ёлочку»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4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4" y="1778792"/>
            <a:ext cx="5286375" cy="3964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2" b="5625"/>
          <a:stretch/>
        </p:blipFill>
        <p:spPr>
          <a:xfrm>
            <a:off x="6410325" y="832245"/>
            <a:ext cx="5143500" cy="5457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085975" y="671513"/>
            <a:ext cx="3543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«Украсим ёлочку»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93461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</TotalTime>
  <Words>64</Words>
  <Application>Microsoft Office PowerPoint</Application>
  <PresentationFormat>Широкоэкранный</PresentationFormat>
  <Paragraphs>21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Work</dc:creator>
  <cp:lastModifiedBy>Work</cp:lastModifiedBy>
  <cp:revision>7</cp:revision>
  <dcterms:created xsi:type="dcterms:W3CDTF">2022-12-20T11:48:33Z</dcterms:created>
  <dcterms:modified xsi:type="dcterms:W3CDTF">2022-12-22T12:36:49Z</dcterms:modified>
</cp:coreProperties>
</file>