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61" r:id="rId5"/>
    <p:sldId id="259" r:id="rId6"/>
    <p:sldId id="266" r:id="rId7"/>
    <p:sldId id="260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9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27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5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57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9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7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6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56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2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37741D-6DF8-45E8-91D1-741AA75E33F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D16DFD-4EE9-417B-8DAE-A046C5584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38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лый Снегов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247775"/>
            <a:ext cx="4181475" cy="3933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5457825" y="1247775"/>
            <a:ext cx="6096000" cy="2368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endParaRPr lang="ru-RU" sz="4400" i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«Такой забавный снеговик!»</a:t>
            </a:r>
            <a:endParaRPr lang="ru-RU" sz="4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9687" y="518160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СТАРШЕ-ПОДГОТОВИТЕЛЬНАЯ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КОРРЕКЦИОННАЯ ГРУППА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7699" y="6063577"/>
            <a:ext cx="782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1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570" y="1243430"/>
            <a:ext cx="2694666" cy="47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49" y="1842595"/>
            <a:ext cx="6101451" cy="387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2490" y="227263"/>
            <a:ext cx="6401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Выставка поделок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«Вот так чудо – Снеговик!»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350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1065936"/>
            <a:ext cx="78581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endParaRPr lang="ru-RU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Познакомиться с историей появления снеговика и научиться делать снеговика своими руками из различных материалов.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познавательных процессов, коммуникативных навыков и навыков сотрудничества. Повышать творческую активность и сплоченность педагогов и детей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60869"/>
            <a:ext cx="9486900" cy="634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Расширить и систематизировать знания дошкольников о истории и традициях, связанных со снеговиками в России.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Формировать познавательный интерес дошкольников.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Познакомить детей с произведениями художественной литературы про снеговиков.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Обогащать и развивать активный словарь детей.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коммуникативные навыки детей.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в детском коллективе атмосферу совместного творчества.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развивать творческие способности детей, воображение, мышление, память.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ru-RU" sz="200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Способствовать развитию творческой инициативы и поисковой деятельности дошкольников.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Продолжать воспитывать доброжелательное отношение к сверстникам, через совместную творческую деятельность.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умение радоваться достигнутому результату;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Воспитывать умение слушать новые художественные произведения, следить за развитием действия, сопереживать героям.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1294" b="3929"/>
          <a:stretch/>
        </p:blipFill>
        <p:spPr>
          <a:xfrm>
            <a:off x="5848982" y="1383345"/>
            <a:ext cx="5523868" cy="4770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614362" y="1934902"/>
            <a:ext cx="73890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Просмотр презентации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«История Снеговика»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156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6"/>
          <a:stretch/>
        </p:blipFill>
        <p:spPr>
          <a:xfrm>
            <a:off x="1785937" y="1579888"/>
            <a:ext cx="3671888" cy="4049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/>
        </p:blipFill>
        <p:spPr>
          <a:xfrm>
            <a:off x="7228972" y="1428750"/>
            <a:ext cx="3843841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63894" y="367010"/>
            <a:ext cx="7007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Рисование «Весёлые снеговики»</a:t>
            </a:r>
            <a:endParaRPr lang="ru-RU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382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2264210"/>
            <a:ext cx="5273281" cy="3954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" y="58310"/>
            <a:ext cx="4294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Лепка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«Снеговик»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444" y="1696013"/>
            <a:ext cx="5242457" cy="3781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017644" y="194666"/>
            <a:ext cx="53432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«Забавный снеговик»</a:t>
            </a:r>
          </a:p>
        </p:txBody>
      </p:sp>
    </p:spTree>
    <p:extLst>
      <p:ext uri="{BB962C8B-B14F-4D97-AF65-F5344CB8AC3E}">
        <p14:creationId xmlns:p14="http://schemas.microsoft.com/office/powerpoint/2010/main" val="12670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 r="3903" b="9300"/>
          <a:stretch/>
        </p:blipFill>
        <p:spPr>
          <a:xfrm>
            <a:off x="6502518" y="1992087"/>
            <a:ext cx="3986213" cy="4471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/>
          <a:stretch/>
        </p:blipFill>
        <p:spPr>
          <a:xfrm>
            <a:off x="925626" y="1055687"/>
            <a:ext cx="4317885" cy="5199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70462" y="270857"/>
            <a:ext cx="73166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Коллективная работа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«Вот так чудо –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Снеговик!»</a:t>
            </a:r>
            <a:endParaRPr lang="ru-RU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931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03" y="975481"/>
            <a:ext cx="5586159" cy="4746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85814" y="2318389"/>
            <a:ext cx="34561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«ЛЕПИМ МЫ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СНЕГОВИКА»</a:t>
            </a:r>
            <a:endParaRPr lang="ru-RU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68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0" y="1853146"/>
            <a:ext cx="5905501" cy="4433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26265" y="237963"/>
            <a:ext cx="6882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Развлечение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«День рождения Снеговика»</a:t>
            </a:r>
            <a:endParaRPr lang="ru-RU" sz="3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09711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</TotalTime>
  <Words>116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19</cp:revision>
  <dcterms:created xsi:type="dcterms:W3CDTF">2023-01-23T12:46:24Z</dcterms:created>
  <dcterms:modified xsi:type="dcterms:W3CDTF">2023-01-27T13:01:37Z</dcterms:modified>
</cp:coreProperties>
</file>