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72" r:id="rId3"/>
    <p:sldId id="273" r:id="rId4"/>
    <p:sldId id="275" r:id="rId5"/>
    <p:sldId id="271" r:id="rId6"/>
    <p:sldId id="266" r:id="rId7"/>
    <p:sldId id="267" r:id="rId8"/>
    <p:sldId id="261" r:id="rId9"/>
    <p:sldId id="263" r:id="rId10"/>
    <p:sldId id="268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23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82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9666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7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0803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8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3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0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8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4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0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8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0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2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8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F6F5D6A-EE75-4DD9-B341-C4F4813B6C88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7BF29F-34F5-4F2E-BA69-09D25BDE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93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1688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«НЕДЕЛЯ ДОБРОТЫ»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Старше-подготовительная коррекционная группа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№19»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876" y="1733917"/>
            <a:ext cx="3804234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88190"/>
            <a:ext cx="10909690" cy="664233"/>
          </a:xfr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Ладошки – листочки для «Дерева добрых пожеланий».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Родители пишут пожелания детям и воспитателям.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74892"/>
            <a:ext cx="4887458" cy="498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9221" b="2258"/>
          <a:stretch/>
        </p:blipFill>
        <p:spPr>
          <a:xfrm>
            <a:off x="6745857" y="1293963"/>
            <a:ext cx="2531420" cy="496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5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79562"/>
            <a:ext cx="10633646" cy="690113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Итоговое мероприятие - Выставка рисунков «Добро глазами детей.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56" y="1173192"/>
            <a:ext cx="5388135" cy="538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9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8666" y="457201"/>
            <a:ext cx="7873191" cy="67286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Актуальность проекта: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8" y="1285336"/>
            <a:ext cx="9316528" cy="445123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15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6211"/>
            <a:ext cx="8534400" cy="81088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 проекта: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00" y="1431985"/>
            <a:ext cx="8098316" cy="4321834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105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56252"/>
              </p:ext>
            </p:extLst>
          </p:nvPr>
        </p:nvGraphicFramePr>
        <p:xfrm>
          <a:off x="586597" y="336431"/>
          <a:ext cx="11041811" cy="593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563"/>
                <a:gridCol w="8957248"/>
              </a:tblGrid>
              <a:tr h="185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Образовательные области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63" marR="17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Виды детской деятельности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63" marR="17663" marT="0" marB="0"/>
                </a:tc>
              </a:tr>
              <a:tr h="1067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Физическое развитие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63" marR="17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</a:rPr>
                        <a:t>Артикуляционная гимнастика</a:t>
                      </a:r>
                      <a:r>
                        <a:rPr lang="ru-RU" sz="1100" dirty="0">
                          <a:effectLst/>
                        </a:rPr>
                        <a:t>  «</a:t>
                      </a:r>
                      <a:r>
                        <a:rPr lang="ru-RU" sz="1100" dirty="0" smtClean="0">
                          <a:effectLst/>
                        </a:rPr>
                        <a:t>Улыбка»</a:t>
                      </a:r>
                      <a:r>
                        <a:rPr lang="ru-RU" sz="1100" baseline="0" dirty="0" smtClean="0">
                          <a:effectLst/>
                        </a:rPr>
                        <a:t>     </a:t>
                      </a:r>
                      <a:r>
                        <a:rPr lang="ru-RU" sz="1100" u="sng" dirty="0" smtClean="0">
                          <a:effectLst/>
                        </a:rPr>
                        <a:t>Пальчиковая </a:t>
                      </a:r>
                      <a:r>
                        <a:rPr lang="ru-RU" sz="1100" u="sng" dirty="0">
                          <a:effectLst/>
                        </a:rPr>
                        <a:t>гимнастика</a:t>
                      </a:r>
                      <a:r>
                        <a:rPr lang="ru-RU" sz="1100" dirty="0">
                          <a:effectLst/>
                        </a:rPr>
                        <a:t> «Дружба», «Дружная </a:t>
                      </a:r>
                      <a:r>
                        <a:rPr lang="ru-RU" sz="1100" dirty="0" smtClean="0">
                          <a:effectLst/>
                        </a:rPr>
                        <a:t>семья»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u="sng" dirty="0" smtClean="0">
                          <a:effectLst/>
                        </a:rPr>
                        <a:t>Физкультурная </a:t>
                      </a:r>
                      <a:r>
                        <a:rPr lang="ru-RU" sz="1100" u="sng" dirty="0">
                          <a:effectLst/>
                        </a:rPr>
                        <a:t>минутка</a:t>
                      </a:r>
                      <a:r>
                        <a:rPr lang="ru-RU" sz="1100" dirty="0">
                          <a:effectLst/>
                        </a:rPr>
                        <a:t> «Тропинка </a:t>
                      </a:r>
                      <a:r>
                        <a:rPr lang="ru-RU" sz="1100" dirty="0" smtClean="0">
                          <a:effectLst/>
                        </a:rPr>
                        <a:t>доброты»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u="sng" dirty="0" smtClean="0">
                          <a:effectLst/>
                        </a:rPr>
                        <a:t>Воспитание </a:t>
                      </a:r>
                      <a:r>
                        <a:rPr lang="ru-RU" sz="1100" u="sng" dirty="0">
                          <a:effectLst/>
                        </a:rPr>
                        <a:t>культурно-гигиенических навыков </a:t>
                      </a:r>
                      <a:r>
                        <a:rPr lang="ru-RU" sz="1100" dirty="0">
                          <a:effectLst/>
                        </a:rPr>
                        <a:t>совершенствовать умение культуре поведения за столом, вежливо обращаться с </a:t>
                      </a:r>
                      <a:r>
                        <a:rPr lang="ru-RU" sz="1100" dirty="0" smtClean="0">
                          <a:effectLst/>
                        </a:rPr>
                        <a:t>просьбой.</a:t>
                      </a:r>
                      <a:r>
                        <a:rPr lang="ru-RU" sz="1100" baseline="0" dirty="0" smtClean="0">
                          <a:effectLst/>
                        </a:rPr>
                        <a:t>    </a:t>
                      </a:r>
                      <a:r>
                        <a:rPr lang="ru-RU" sz="1100" dirty="0" smtClean="0">
                          <a:effectLst/>
                        </a:rPr>
                        <a:t>Динамическая </a:t>
                      </a:r>
                      <a:r>
                        <a:rPr lang="ru-RU" sz="1100" dirty="0">
                          <a:effectLst/>
                        </a:rPr>
                        <a:t>пауза «Что такое доброта» </a:t>
                      </a:r>
                      <a:r>
                        <a:rPr lang="ru-RU" sz="1100" dirty="0" err="1">
                          <a:effectLst/>
                        </a:rPr>
                        <a:t>Барбарики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</a:rPr>
                        <a:t>Подвижная игра </a:t>
                      </a:r>
                      <a:r>
                        <a:rPr lang="ru-RU" sz="1100" dirty="0">
                          <a:effectLst/>
                        </a:rPr>
                        <a:t>«Мы весёлые ребята», «Волшебное слово с мячом», «Найди пару», «Необычное приветствие», «Чай, чай, выручай</a:t>
                      </a:r>
                      <a:r>
                        <a:rPr lang="ru-RU" sz="1100" dirty="0" smtClean="0">
                          <a:effectLst/>
                        </a:rPr>
                        <a:t>»,</a:t>
                      </a:r>
                      <a:endParaRPr lang="ru-RU" sz="1100" dirty="0">
                        <a:effectLst/>
                      </a:endParaRPr>
                    </a:p>
                  </a:txBody>
                  <a:tcPr marL="17663" marR="17663" marT="0" marB="0">
                    <a:solidFill>
                      <a:schemeClr val="tx1"/>
                    </a:solidFill>
                  </a:tcPr>
                </a:tc>
              </a:tr>
              <a:tr h="1046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Познавательное развитие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63" marR="17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Познавательное занятие «В стране </a:t>
                      </a:r>
                      <a:r>
                        <a:rPr lang="ru-RU" sz="1100" dirty="0" smtClean="0">
                          <a:effectLst/>
                        </a:rPr>
                        <a:t>Доброты»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Презентация </a:t>
                      </a:r>
                      <a:r>
                        <a:rPr lang="ru-RU" sz="1100" dirty="0">
                          <a:effectLst/>
                        </a:rPr>
                        <a:t>«Добро рядом с нами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Рассматривание сюжетных картинок, иллюстраций  «Добрые поступки</a:t>
                      </a:r>
                      <a:r>
                        <a:rPr lang="ru-RU" sz="1100" dirty="0" smtClean="0">
                          <a:effectLst/>
                        </a:rPr>
                        <a:t>»,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«</a:t>
                      </a:r>
                      <a:r>
                        <a:rPr lang="ru-RU" sz="1100" dirty="0">
                          <a:effectLst/>
                        </a:rPr>
                        <a:t>Что такое хорошо и что такое </a:t>
                      </a:r>
                      <a:r>
                        <a:rPr lang="ru-RU" sz="1100" dirty="0" smtClean="0">
                          <a:effectLst/>
                        </a:rPr>
                        <a:t>плохо»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Просмотр </a:t>
                      </a:r>
                      <a:r>
                        <a:rPr lang="ru-RU" sz="1100" dirty="0">
                          <a:effectLst/>
                        </a:rPr>
                        <a:t>видео «Уроки тетушки Совы»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 u="sng" dirty="0">
                          <a:effectLst/>
                        </a:rPr>
                        <a:t>Проблемно - игровые  ситуации</a:t>
                      </a:r>
                      <a:r>
                        <a:rPr lang="ru-RU" sz="1100" dirty="0">
                          <a:effectLst/>
                        </a:rPr>
                        <a:t>: «Утешаем друга</a:t>
                      </a:r>
                      <a:r>
                        <a:rPr lang="ru-RU" sz="1100" dirty="0" smtClean="0">
                          <a:effectLst/>
                        </a:rPr>
                        <a:t>»,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«</a:t>
                      </a:r>
                      <a:r>
                        <a:rPr lang="ru-RU" sz="1100" dirty="0">
                          <a:effectLst/>
                        </a:rPr>
                        <a:t>Поможем другу», «Как играть и не ссориться», 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«</a:t>
                      </a:r>
                      <a:r>
                        <a:rPr lang="ru-RU" sz="1100" dirty="0">
                          <a:effectLst/>
                        </a:rPr>
                        <a:t>Угощайтесь, пожалуйста»</a:t>
                      </a:r>
                    </a:p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</a:rPr>
                        <a:t>Наблюдение с обсуждением</a:t>
                      </a:r>
                      <a:r>
                        <a:rPr lang="ru-RU" sz="1100" dirty="0">
                          <a:effectLst/>
                        </a:rPr>
                        <a:t> «Почему птицам трудно зимой»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63" marR="17663" marT="0" marB="0"/>
                </a:tc>
              </a:tr>
              <a:tr h="118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Социально-коммуникативное развитие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63" marR="17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Интервью «Что такое добро</a:t>
                      </a:r>
                      <a:r>
                        <a:rPr lang="ru-RU" sz="1100" dirty="0" smtClean="0">
                          <a:effectLst/>
                        </a:rPr>
                        <a:t>?»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Речевая </a:t>
                      </a:r>
                      <a:r>
                        <a:rPr lang="ru-RU" sz="1100" dirty="0">
                          <a:effectLst/>
                        </a:rPr>
                        <a:t>игра «Я радуюсь когда</a:t>
                      </a:r>
                      <a:r>
                        <a:rPr lang="ru-RU" sz="1100" dirty="0" smtClean="0">
                          <a:effectLst/>
                        </a:rPr>
                        <a:t>…»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Коммуникативная </a:t>
                      </a:r>
                      <a:r>
                        <a:rPr lang="ru-RU" sz="1100" dirty="0">
                          <a:effectLst/>
                        </a:rPr>
                        <a:t>игра «Не сердись, улыбнись</a:t>
                      </a:r>
                      <a:r>
                        <a:rPr lang="ru-RU" sz="1100" dirty="0" smtClean="0">
                          <a:effectLst/>
                        </a:rPr>
                        <a:t>»,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Круг </a:t>
                      </a:r>
                      <a:r>
                        <a:rPr lang="ru-RU" sz="1100" dirty="0">
                          <a:effectLst/>
                        </a:rPr>
                        <a:t>пожеланий и </a:t>
                      </a:r>
                      <a:r>
                        <a:rPr lang="ru-RU" sz="1100" dirty="0" smtClean="0">
                          <a:effectLst/>
                        </a:rPr>
                        <a:t>благодарностей»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Беседы</a:t>
                      </a:r>
                      <a:r>
                        <a:rPr lang="ru-RU" sz="1100" dirty="0">
                          <a:effectLst/>
                        </a:rPr>
                        <a:t>: «Добрый человек не оставит в беде»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«Добро и зло в сказках», «Какие добрые поступки мы совершаем», «Как мы можем заботиться о малышах»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Д/игры</a:t>
                      </a:r>
                      <a:r>
                        <a:rPr lang="ru-RU" sz="1100" dirty="0">
                          <a:effectLst/>
                        </a:rPr>
                        <a:t>: «Что доброго делают люди этой профессии</a:t>
                      </a:r>
                      <a:r>
                        <a:rPr lang="ru-RU" sz="1100" dirty="0" smtClean="0">
                          <a:effectLst/>
                        </a:rPr>
                        <a:t>?»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«</a:t>
                      </a:r>
                      <a:r>
                        <a:rPr lang="ru-RU" sz="1100" dirty="0">
                          <a:effectLst/>
                        </a:rPr>
                        <a:t>Хорошо – плохо», «Передай настроение», «Кто больше знает», «Добрые и вежливые </a:t>
                      </a:r>
                      <a:r>
                        <a:rPr lang="ru-RU" sz="1100" dirty="0" smtClean="0">
                          <a:effectLst/>
                        </a:rPr>
                        <a:t>слова»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игры</a:t>
                      </a:r>
                      <a:r>
                        <a:rPr lang="ru-RU" sz="1100" dirty="0">
                          <a:effectLst/>
                        </a:rPr>
                        <a:t>: «Мамины помощники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«</a:t>
                      </a:r>
                      <a:r>
                        <a:rPr lang="ru-RU" sz="1100" dirty="0">
                          <a:effectLst/>
                        </a:rPr>
                        <a:t>Найди отличия», «Путешествие по сказкам»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Командная игра «</a:t>
                      </a:r>
                      <a:r>
                        <a:rPr lang="ru-RU" sz="1100" dirty="0" smtClean="0">
                          <a:effectLst/>
                        </a:rPr>
                        <a:t>Переправа»</a:t>
                      </a:r>
                      <a:r>
                        <a:rPr lang="ru-RU" sz="1100" baseline="0" dirty="0" smtClean="0">
                          <a:effectLst/>
                        </a:rPr>
                        <a:t>    </a:t>
                      </a:r>
                      <a:r>
                        <a:rPr lang="ru-RU" sz="1100" dirty="0" smtClean="0">
                          <a:effectLst/>
                        </a:rPr>
                        <a:t>Сюжетно-ролевые </a:t>
                      </a:r>
                      <a:r>
                        <a:rPr lang="ru-RU" sz="1100" dirty="0">
                          <a:effectLst/>
                        </a:rPr>
                        <a:t>игры:  </a:t>
                      </a:r>
                      <a:r>
                        <a:rPr lang="ru-RU" sz="1100" dirty="0" smtClean="0">
                          <a:effectLst/>
                        </a:rPr>
                        <a:t>«</a:t>
                      </a:r>
                      <a:r>
                        <a:rPr lang="ru-RU" sz="1100" dirty="0">
                          <a:effectLst/>
                        </a:rPr>
                        <a:t>Спасатели»,  «Больница», «Ветеринарная клиника»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Просмотр мультфильмов</a:t>
                      </a:r>
                      <a:r>
                        <a:rPr lang="ru-RU" sz="1100" dirty="0" smtClean="0">
                          <a:effectLst/>
                        </a:rPr>
                        <a:t>: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«</a:t>
                      </a:r>
                      <a:r>
                        <a:rPr lang="ru-RU" sz="1100" dirty="0">
                          <a:effectLst/>
                        </a:rPr>
                        <a:t>Кот Леопольд», «Крошка Енот».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63" marR="17663" marT="0" marB="0"/>
                </a:tc>
              </a:tr>
              <a:tr h="91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Художественно-эстетическое развитие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63" marR="17663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Рисование рисунков на </a:t>
                      </a:r>
                      <a:r>
                        <a:rPr lang="ru-RU" sz="1100" dirty="0" smtClean="0">
                          <a:effectLst/>
                        </a:rPr>
                        <a:t>выставку.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Аппликация </a:t>
                      </a:r>
                      <a:r>
                        <a:rPr lang="ru-RU" sz="1100" dirty="0">
                          <a:effectLst/>
                        </a:rPr>
                        <a:t>из бумаги «Сердечко </a:t>
                      </a:r>
                      <a:r>
                        <a:rPr lang="ru-RU" sz="1100" dirty="0" smtClean="0">
                          <a:effectLst/>
                        </a:rPr>
                        <a:t>доброты»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Художественный </a:t>
                      </a:r>
                      <a:r>
                        <a:rPr lang="ru-RU" sz="1100" dirty="0">
                          <a:effectLst/>
                        </a:rPr>
                        <a:t>труд «Подарки для </a:t>
                      </a:r>
                      <a:r>
                        <a:rPr lang="ru-RU" sz="1100" dirty="0" smtClean="0">
                          <a:effectLst/>
                        </a:rPr>
                        <a:t>малышей»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Слушание </a:t>
                      </a:r>
                      <a:r>
                        <a:rPr lang="ru-RU" sz="1100" dirty="0">
                          <a:effectLst/>
                        </a:rPr>
                        <a:t>в аудиозаписи песен о доброте: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>
                          <a:effectLst/>
                        </a:rPr>
                        <a:t>«Если добрый ты» </a:t>
                      </a:r>
                      <a:r>
                        <a:rPr lang="ru-RU" sz="1100" dirty="0" err="1">
                          <a:effectLst/>
                        </a:rPr>
                        <a:t>муз.М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err="1">
                          <a:effectLst/>
                        </a:rPr>
                        <a:t>Пляцковского</a:t>
                      </a:r>
                      <a:r>
                        <a:rPr lang="ru-RU" sz="1100" dirty="0">
                          <a:effectLst/>
                        </a:rPr>
                        <a:t>, слова Б. Савельева из мультфильма «День рождения кота Леопольда»;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>
                          <a:effectLst/>
                        </a:rPr>
                        <a:t>«Доброта» из мультфильма «Приключения поросенка Фунтика</a:t>
                      </a:r>
                      <a:r>
                        <a:rPr lang="ru-RU" sz="1100" dirty="0" smtClean="0">
                          <a:effectLst/>
                        </a:rPr>
                        <a:t>»;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«</a:t>
                      </a:r>
                      <a:r>
                        <a:rPr lang="ru-RU" sz="1100" dirty="0">
                          <a:effectLst/>
                        </a:rPr>
                        <a:t>Что такое доброта?» (группа «</a:t>
                      </a:r>
                      <a:r>
                        <a:rPr lang="ru-RU" sz="1100" dirty="0" err="1">
                          <a:effectLst/>
                        </a:rPr>
                        <a:t>Барбарики</a:t>
                      </a:r>
                      <a:r>
                        <a:rPr lang="ru-RU" sz="1100" dirty="0">
                          <a:effectLst/>
                        </a:rPr>
                        <a:t>»).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>
                          <a:effectLst/>
                        </a:rPr>
                        <a:t>«Ярко солнце светит» (Кот Леопольд) «Улыбка», «Если добрый ты».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63" marR="17663" marT="0" marB="0"/>
                </a:tc>
              </a:tr>
              <a:tr h="151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Речевое развитие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63" marR="17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Занятие по развитию речи "Добрые слова"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2.Заучивание стихотворения «Доброе утро»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3.Знакомство с загадками, пословицами,  </a:t>
                      </a:r>
                      <a:r>
                        <a:rPr lang="ru-RU" sz="1100" dirty="0" err="1">
                          <a:effectLst/>
                        </a:rPr>
                        <a:t>мирилками</a:t>
                      </a:r>
                      <a:r>
                        <a:rPr lang="ru-RU" sz="1100" dirty="0">
                          <a:effectLst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«Тёплый лучик», «Я мирюсь», «Хватит нам уже сердиться»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 </a:t>
                      </a:r>
                      <a:r>
                        <a:rPr lang="ru-RU" sz="1100" dirty="0" smtClean="0">
                          <a:effectLst/>
                        </a:rPr>
                        <a:t>Чтение: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В</a:t>
                      </a:r>
                      <a:r>
                        <a:rPr lang="ru-RU" sz="1100" dirty="0">
                          <a:effectLst/>
                        </a:rPr>
                        <a:t>. Осеева «Волшебное слово»,  «Просто старушка»,  </a:t>
                      </a:r>
                      <a:r>
                        <a:rPr lang="ru-RU" sz="1100" dirty="0" smtClean="0">
                          <a:effectLst/>
                        </a:rPr>
                        <a:t>В</a:t>
                      </a:r>
                      <a:r>
                        <a:rPr lang="ru-RU" sz="1100" dirty="0">
                          <a:effectLst/>
                        </a:rPr>
                        <a:t>. Маяковский «Что такое хорошо и, что такое плохо</a:t>
                      </a:r>
                      <a:r>
                        <a:rPr lang="ru-RU" sz="1100" dirty="0" smtClean="0">
                          <a:effectLst/>
                        </a:rPr>
                        <a:t>?»,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А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err="1">
                          <a:effectLst/>
                        </a:rPr>
                        <a:t>Барто</a:t>
                      </a:r>
                      <a:r>
                        <a:rPr lang="ru-RU" sz="1100" dirty="0">
                          <a:effectLst/>
                        </a:rPr>
                        <a:t> «Вовка – добрая душа</a:t>
                      </a:r>
                      <a:r>
                        <a:rPr lang="ru-RU" sz="1100" dirty="0" smtClean="0">
                          <a:effectLst/>
                        </a:rPr>
                        <a:t>»,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С</a:t>
                      </a:r>
                      <a:r>
                        <a:rPr lang="ru-RU" sz="1100" dirty="0">
                          <a:effectLst/>
                        </a:rPr>
                        <a:t>. Маршак «Ежели вы вежливы</a:t>
                      </a:r>
                      <a:r>
                        <a:rPr lang="ru-RU" sz="1100" dirty="0" smtClean="0">
                          <a:effectLst/>
                        </a:rPr>
                        <a:t>»,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М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err="1">
                          <a:effectLst/>
                        </a:rPr>
                        <a:t>Яснов</a:t>
                      </a:r>
                      <a:r>
                        <a:rPr lang="ru-RU" sz="1100" dirty="0">
                          <a:effectLst/>
                        </a:rPr>
                        <a:t> «Мирная считалка», 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Я</a:t>
                      </a:r>
                      <a:r>
                        <a:rPr lang="ru-RU" sz="1100" dirty="0">
                          <a:effectLst/>
                        </a:rPr>
                        <a:t>. Аким «Жадина», 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З</a:t>
                      </a:r>
                      <a:r>
                        <a:rPr lang="ru-RU" sz="1100" dirty="0">
                          <a:effectLst/>
                        </a:rPr>
                        <a:t>. Александрова «Новая </a:t>
                      </a:r>
                      <a:r>
                        <a:rPr lang="ru-RU" sz="1100" dirty="0" err="1">
                          <a:effectLst/>
                        </a:rPr>
                        <a:t>столовая</a:t>
                      </a:r>
                      <a:r>
                        <a:rPr lang="ru-RU" sz="1100" dirty="0" err="1" smtClean="0">
                          <a:effectLst/>
                        </a:rPr>
                        <a:t>»,Г</a:t>
                      </a:r>
                      <a:r>
                        <a:rPr lang="ru-RU" sz="1100" dirty="0">
                          <a:effectLst/>
                        </a:rPr>
                        <a:t>. Шалаева «Правила поведения для воспитанных детей».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63" marR="176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3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664" y="276046"/>
            <a:ext cx="6495691" cy="638354"/>
          </a:xfr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«Путешествие в страну вежливости»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6318" b="17995"/>
          <a:stretch/>
        </p:blipFill>
        <p:spPr>
          <a:xfrm>
            <a:off x="1609684" y="914400"/>
            <a:ext cx="5064712" cy="570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91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764" y="301925"/>
            <a:ext cx="9098142" cy="664234"/>
          </a:xfr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Сердечки с добрыми пожеланиями самым любимым людям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25" y="1378863"/>
            <a:ext cx="6086914" cy="456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60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5351" b="26081"/>
          <a:stretch/>
        </p:blipFill>
        <p:spPr>
          <a:xfrm>
            <a:off x="5970390" y="841076"/>
            <a:ext cx="2870022" cy="436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4212" y="353684"/>
            <a:ext cx="5095486" cy="974784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Подарки-сюрпризы для малышей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9" y="1940945"/>
            <a:ext cx="5574395" cy="419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2291" t="20540" b="21472"/>
          <a:stretch/>
        </p:blipFill>
        <p:spPr>
          <a:xfrm>
            <a:off x="8935758" y="152662"/>
            <a:ext cx="2555083" cy="4228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8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97" y="1171056"/>
            <a:ext cx="6887151" cy="516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50167"/>
            <a:ext cx="6682746" cy="657784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Кормим уток – помогаем пережить морозы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03" y="1007135"/>
            <a:ext cx="7205932" cy="540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79563"/>
            <a:ext cx="5914997" cy="526211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Генеральная уборка – моем стульчики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111</TotalTime>
  <Words>339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Century Gothic</vt:lpstr>
      <vt:lpstr>Symbol</vt:lpstr>
      <vt:lpstr>Times New Roman</vt:lpstr>
      <vt:lpstr>Wingdings 3</vt:lpstr>
      <vt:lpstr>Сектор</vt:lpstr>
      <vt:lpstr>ПРОЕКТ «НЕДЕЛЯ ДОБРОТЫ»</vt:lpstr>
      <vt:lpstr>Актуальность проекта:</vt:lpstr>
      <vt:lpstr>Задачи проекта:</vt:lpstr>
      <vt:lpstr>Презентация PowerPoint</vt:lpstr>
      <vt:lpstr>«Путешествие в страну вежливости»</vt:lpstr>
      <vt:lpstr>Сердечки с добрыми пожеланиями самым любимым людям</vt:lpstr>
      <vt:lpstr>Подарки-сюрпризы для малышей</vt:lpstr>
      <vt:lpstr>Кормим уток – помогаем пережить морозы</vt:lpstr>
      <vt:lpstr>Генеральная уборка – моем стульчики</vt:lpstr>
      <vt:lpstr>Ладошки – листочки для «Дерева добрых пожеланий».                                                                Родители пишут пожелания детям и воспитателям. </vt:lpstr>
      <vt:lpstr>Итоговое мероприятие - Выставка рисунков «Добро глазами детей.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«НЕДЕЛЯ ДОБРОТЫ»</dc:title>
  <dc:creator>Иван</dc:creator>
  <cp:lastModifiedBy>Иван</cp:lastModifiedBy>
  <cp:revision>43</cp:revision>
  <dcterms:created xsi:type="dcterms:W3CDTF">2023-02-25T09:50:10Z</dcterms:created>
  <dcterms:modified xsi:type="dcterms:W3CDTF">2023-02-25T12:15:58Z</dcterms:modified>
</cp:coreProperties>
</file>