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206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03.01.2024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0" y="1664804"/>
            <a:ext cx="3816424" cy="35283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548680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Айболит в гостях у детей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5733256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Подготовила и провела воспитатель средней группы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О. Н.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45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t="19303" b="16020"/>
          <a:stretch/>
        </p:blipFill>
        <p:spPr>
          <a:xfrm>
            <a:off x="362524" y="936373"/>
            <a:ext cx="5289596" cy="49562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84168" y="1060022"/>
            <a:ext cx="230425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 детям средней группы «Пчелки» приходил в гости Айболит. Воспитанники рассказали доброму доктору о том, чтобы быть здоровыми, они каждое утро делают зарядку, соблюдают режим дня и употребляют в пищу только полезную еду.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81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114"/>
            <a:ext cx="9170818" cy="6878114"/>
          </a:xfrm>
        </p:spPr>
      </p:pic>
    </p:spTree>
    <p:extLst>
      <p:ext uri="{BB962C8B-B14F-4D97-AF65-F5344CB8AC3E}">
        <p14:creationId xmlns:p14="http://schemas.microsoft.com/office/powerpoint/2010/main" val="85351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4" b="12958"/>
          <a:stretch/>
        </p:blipFill>
        <p:spPr>
          <a:xfrm>
            <a:off x="539552" y="275958"/>
            <a:ext cx="3292077" cy="338464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7" b="12145"/>
          <a:stretch/>
        </p:blipFill>
        <p:spPr>
          <a:xfrm>
            <a:off x="5220072" y="282781"/>
            <a:ext cx="3312368" cy="33709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3" b="12836"/>
          <a:stretch/>
        </p:blipFill>
        <p:spPr>
          <a:xfrm>
            <a:off x="2755294" y="3140968"/>
            <a:ext cx="3579862" cy="342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1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2" t="4865" r="11962" b="14769"/>
          <a:stretch/>
        </p:blipFill>
        <p:spPr>
          <a:xfrm>
            <a:off x="6228184" y="332655"/>
            <a:ext cx="2664296" cy="36688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0" b="10539"/>
          <a:stretch/>
        </p:blipFill>
        <p:spPr>
          <a:xfrm>
            <a:off x="3266824" y="1340768"/>
            <a:ext cx="2682430" cy="34726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" t="13873" b="16873"/>
          <a:stretch/>
        </p:blipFill>
        <p:spPr>
          <a:xfrm>
            <a:off x="179583" y="2426845"/>
            <a:ext cx="2841519" cy="27363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83" y="5445224"/>
            <a:ext cx="8856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Вместе с Айболитом дети рассмотрели сундучок с разными продуктами и отобрали в корзину только полезные продукты. </a:t>
            </a:r>
            <a:r>
              <a:rPr lang="ru-RU" dirty="0" smtClean="0"/>
              <a:t>А вредные продукты убрали обратно.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59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7" r="21485" b="8042"/>
          <a:stretch/>
        </p:blipFill>
        <p:spPr>
          <a:xfrm>
            <a:off x="3430166" y="1412776"/>
            <a:ext cx="2364737" cy="32403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0" r="16879" b="13282"/>
          <a:stretch/>
        </p:blipFill>
        <p:spPr>
          <a:xfrm>
            <a:off x="6300192" y="332654"/>
            <a:ext cx="2660184" cy="32403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5" t="18641" b="5324"/>
          <a:stretch/>
        </p:blipFill>
        <p:spPr>
          <a:xfrm>
            <a:off x="179512" y="332656"/>
            <a:ext cx="2884244" cy="30963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528" y="5013176"/>
            <a:ext cx="8636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Добрый доктор рассказал о профессии врача, показал медицинские инструменты, которые необходимы для работы врачу, осмотрел детей и, убедившись, что все дети здоровы предложил им поиграть в сюжетно-ролевую игру «Больница» и  </a:t>
            </a:r>
            <a:r>
              <a:rPr lang="ru-RU" dirty="0"/>
              <a:t>п</a:t>
            </a:r>
            <a:r>
              <a:rPr lang="ru-RU" dirty="0" smtClean="0"/>
              <a:t>олечить куклу Машу.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230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" b="6713"/>
          <a:stretch/>
        </p:blipFill>
        <p:spPr>
          <a:xfrm>
            <a:off x="2091780" y="143927"/>
            <a:ext cx="2369913" cy="29289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0" b="10954"/>
          <a:stretch/>
        </p:blipFill>
        <p:spPr>
          <a:xfrm>
            <a:off x="6444208" y="143927"/>
            <a:ext cx="2571750" cy="29289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4"/>
          <a:stretch/>
        </p:blipFill>
        <p:spPr>
          <a:xfrm>
            <a:off x="4427984" y="1591281"/>
            <a:ext cx="2304649" cy="29289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3" b="-1316"/>
          <a:stretch/>
        </p:blipFill>
        <p:spPr>
          <a:xfrm>
            <a:off x="179512" y="1591281"/>
            <a:ext cx="2263180" cy="29289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4797152"/>
            <a:ext cx="8692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Дети, перевоплотившись в доктора, очень внимательно и заботливо отнеслись к больной </a:t>
            </a:r>
            <a:r>
              <a:rPr lang="ru-RU" dirty="0" smtClean="0"/>
              <a:t>кукле Маше. Осмотрев больную куклу, маленькие доктора назначили необходимое лечение для больной.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7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6962"/>
            <a:ext cx="3135834" cy="41811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8641"/>
            <a:ext cx="3127276" cy="41697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0" b="7244"/>
          <a:stretch/>
        </p:blipFill>
        <p:spPr>
          <a:xfrm>
            <a:off x="2826097" y="2275774"/>
            <a:ext cx="2840036" cy="29860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5445224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прощание доктор Айболит угостил детей вкусными и полезными </a:t>
            </a:r>
            <a:r>
              <a:rPr lang="ru-RU" dirty="0" err="1" smtClean="0"/>
              <a:t>витаминками</a:t>
            </a:r>
            <a:r>
              <a:rPr lang="ru-RU" dirty="0"/>
              <a:t> </a:t>
            </a:r>
            <a:r>
              <a:rPr lang="ru-RU" dirty="0" smtClean="0"/>
              <a:t>и пожелал всем крепкого здоровья!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72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7" b="20199"/>
          <a:stretch/>
        </p:blipFill>
        <p:spPr>
          <a:xfrm>
            <a:off x="827584" y="404664"/>
            <a:ext cx="7272808" cy="55384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7664" y="595596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память Айболит сделал с детьми общую фотографию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367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8" y="0"/>
            <a:ext cx="9155308" cy="6866482"/>
          </a:xfrm>
        </p:spPr>
      </p:pic>
    </p:spTree>
    <p:extLst>
      <p:ext uri="{BB962C8B-B14F-4D97-AF65-F5344CB8AC3E}">
        <p14:creationId xmlns:p14="http://schemas.microsoft.com/office/powerpoint/2010/main" val="1761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</TotalTime>
  <Words>173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8</cp:revision>
  <dcterms:created xsi:type="dcterms:W3CDTF">2024-01-03T13:34:55Z</dcterms:created>
  <dcterms:modified xsi:type="dcterms:W3CDTF">2024-01-03T15:03:32Z</dcterms:modified>
</cp:coreProperties>
</file>