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35A0080-E092-45E6-B4C5-1DA4D00998C5}" type="datetimeFigureOut">
              <a:rPr lang="ru-RU" smtClean="0"/>
              <a:pPr/>
              <a:t>12.09.2017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913A70E-87AC-4444-BEDB-7A128CB009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pPr algn="ctr"/>
            <a:r>
              <a:rPr lang="ru-RU" b="1" dirty="0" smtClean="0"/>
              <a:t>Безопасность детей -забота   взрослых… 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Новые правила перевозки детей в 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автомобилях</a:t>
            </a:r>
          </a:p>
          <a:p>
            <a:endParaRPr lang="ru-RU" sz="1600" b="1" u="sng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sz="1600" b="1" u="sng" dirty="0" smtClean="0">
                <a:solidFill>
                  <a:schemeClr val="accent4">
                    <a:lumMod val="75000"/>
                  </a:schemeClr>
                </a:solidFill>
              </a:rPr>
              <a:t>Подготовила: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 ст.воспитатель МБДОУ </a:t>
            </a:r>
          </a:p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детский сад №1 с.Городня</a:t>
            </a:r>
          </a:p>
          <a:p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</a:rPr>
              <a:t>Гнутова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 Ирина Валериевна</a:t>
            </a:r>
            <a:endParaRPr lang="ru-RU" sz="1600" dirty="0"/>
          </a:p>
        </p:txBody>
      </p:sp>
      <p:pic>
        <p:nvPicPr>
          <p:cNvPr id="4" name="Рисунок 3" descr="125600_1_782x587.382618510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861048"/>
            <a:ext cx="3744416" cy="266964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Спасибо  за внимание</a:t>
            </a:r>
            <a:r>
              <a:rPr lang="ru-RU" dirty="0" smtClean="0"/>
              <a:t>!</a:t>
            </a:r>
            <a:endParaRPr lang="ru-RU" dirty="0"/>
          </a:p>
        </p:txBody>
      </p:sp>
      <p:pic>
        <p:nvPicPr>
          <p:cNvPr id="4" name="Содержимое 3" descr="bann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412776"/>
            <a:ext cx="6552728" cy="49145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65618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</a:rPr>
              <a:t>Как происходит транспортировка детей в автомобиле – новые требования к перевозке детей в 2017 году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соответствии с Постановлением Правительства РФ под номером 1177, утвержденном 17 декабря 2013 года, введены новые правила и требования к транспортировке детей.</a:t>
            </a:r>
          </a:p>
          <a:p>
            <a:r>
              <a:rPr lang="ru-RU" dirty="0" smtClean="0"/>
              <a:t>Эти новшества вступили  в силу</a:t>
            </a:r>
            <a:r>
              <a:rPr lang="ru-RU" b="1" dirty="0" smtClean="0"/>
              <a:t> с 1 июля 2017 года.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6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1 июля 2017 года на сайте Правительства РФ опубликовано постановление, которое вносит изменения в правила перевозки детей. В частности, детей до 7 лет официально запретили оставлять в машине без присмотра и перевозить на переднем сиденье без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</a:rPr>
              <a:t>автокресла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 Кроме того, из текста ПДД исключили "иные средства" для перевозки детей, кроме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</a:rPr>
              <a:t>автокресел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b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28 июня 2017 года Дмитрий Медведев подписал постановление №761, которое вносит существенные изменения в правила перевозки детей в 2017 году.</a:t>
            </a:r>
            <a:b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2000" b="1" u="sng" dirty="0" smtClean="0">
                <a:solidFill>
                  <a:srgbClr val="C00000"/>
                </a:solidFill>
              </a:rPr>
              <a:t>Перевозка детей до 7 лет</a:t>
            </a:r>
            <a:r>
              <a:rPr lang="ru-RU" sz="1600" b="1" u="sng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600" b="1" u="sng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Согласно тексту постановления, установлен запрет на оставление в автомобиле на время его стоянки детей возрастом до 7 лет без совершеннолетних лиц. Предусмотрено безальтернативное использование детских удерживающих устройств, соответствующих росту и весу ребёнка, для перевозки детей в возрасте младше 7 лет.</a:t>
            </a:r>
            <a:b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"Перевозка детей в возрасте младше 7 лет в легковом автомобиле и кабине грузового автомобиля, конструкцией которых предусмотрены ремни безопасности либо ремни безопасности и детская удерживающая система ISOFIX, должна осуществляться с использованием детских удерживающих систем (устройств), соответствующих весу и росту ребенка", - так звучит новый пункт ПДД, касающийся детей до 7 лет.</a:t>
            </a:r>
            <a:b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ru-RU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 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11869"/>
          </a:xfrm>
        </p:spPr>
        <p:txBody>
          <a:bodyPr>
            <a:noAutofit/>
          </a:bodyPr>
          <a:lstStyle/>
          <a:p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  <a:t>Запрет "иных средств" (ФЭСТ, адаптеры и др.)</a:t>
            </a:r>
            <a:b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  <a:t>Ранее ПДД предусматривали возможность использования для перевозки детей до 12-летнего возраста как детских удерживающих устройств (</a:t>
            </a:r>
            <a:r>
              <a:rPr lang="ru-RU" sz="1800" b="1" i="1" dirty="0" err="1" smtClean="0">
                <a:solidFill>
                  <a:schemeClr val="accent4">
                    <a:lumMod val="75000"/>
                  </a:schemeClr>
                </a:solidFill>
              </a:rPr>
              <a:t>автокресел</a:t>
            </a: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  <a:t>), так и других средств, позволяющих пристегнуть ребёнка с помощью ремней безопасности, предусмотренных конструкцией транспортного средства (адаптеры ФЭСТ и т.п.). По результатам проведённых испытаний были сделаны выводы о том, что другие средства не обеспечивают должный уровень защиты ребёнка, сопоставимый с детским удерживающим устройством. В ходе испытаний было также доказано, что другие средства с высокой вероятностью усугубляют последствия ДТП для ребёнка по сравнению с ремнями безопасности, предусмотренными конструкцией транспортного средства и используемыми для фиксации ребёнка без каких-либо дополнительных приспособлений.</a:t>
            </a:r>
            <a:b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  <a:t>Подписанным постановлением в ПДД внесены изменения, в соответствии с которыми перевозить детей в транспортных средствах, оборудованных ремнями безопасности, можно исключительно с их использованием и (или) с использованием детских удерживающих устройств. Таким образом, формулировка "иные средства" исключена из текста ПДД.</a:t>
            </a:r>
            <a:b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ru-RU" sz="1800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9584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Таким образом, если ребенку до 7 лет, то не важно, в грузовом или легковом автомобиле его перевозят, на переднем или заднем сидении – он обязательно должен находиться в детском кресле. Для детей в возрасте 7-11 лет детское кресло обязательно только при перевозке на переднем сидении, а на заднем сидении разрешается использование ремней безопасности.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Перевозить детей на заднем сидении мотоцикла по-прежнему запрещено в возрасте до 12 лет.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Штраф за нарушение правил перевозки детей в 2017 году предусматривает часть 3 статьи 12.23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</a:rPr>
              <a:t>КоАП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, и размер его составляет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3000 рублей. Должностное лицо заплатит 25 тысяч рублей, а юридическое – 100 тысяч рублей.</a:t>
            </a:r>
          </a:p>
          <a:p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435280" cy="6120680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В итоге новые правила перевозки детей с июля 2017 года выглядят так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</a:p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Легальным способом перевозки ребенка остается только детское </a:t>
            </a:r>
            <a:r>
              <a:rPr lang="ru-RU" sz="1600" dirty="0" err="1" smtClean="0">
                <a:solidFill>
                  <a:schemeClr val="accent4">
                    <a:lumMod val="75000"/>
                  </a:schemeClr>
                </a:solidFill>
              </a:rPr>
              <a:t>автокресло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. “Удерживающие устройства” исчезли из соответствующего пункта Правил Дорожного Движения. С одной стороны, это плохая новость для родителей, которым придется тратить деньги на дорогие кресла, из которых ребенок быстро вырастает.</a:t>
            </a:r>
          </a:p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Хорошая новость в том, что кресло во всех случаях стало обязательным только для дошколят. Ребенок, которому исполнилось 7 лет, может перевозиться пристегнутым с помощью стандартного ремня, правда, только на заднем сиденье.</a:t>
            </a:r>
          </a:p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Ребенок на переднем сиденье должен быть в детском </a:t>
            </a:r>
            <a:r>
              <a:rPr lang="ru-RU" sz="1600" dirty="0" err="1" smtClean="0">
                <a:solidFill>
                  <a:schemeClr val="accent4">
                    <a:lumMod val="75000"/>
                  </a:schemeClr>
                </a:solidFill>
              </a:rPr>
              <a:t>автокресле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 вплоть до 11-летнего возраста.</a:t>
            </a:r>
          </a:p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Внимательные читатели, которые помнят действовавшие еще недавно правила, обратят внимание, что детей приравнивают к взрослым пассажирам начиная не с 12 лет, как раньше, а уже с 11 лет. Достигнув этого возраста, он может перевозиться как спереди, так и сзади, пристегнутым исключительно штатным ремнем. Правительство наконец учло акселерацию, из-за которой 12-летние дети порой крупнее некоторых взрослых.</a:t>
            </a:r>
          </a:p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Кстати, относительно перевозки пассажиров на мотоцикле ничего не изменилось — по-прежнему, ребенок до 12-летнего возраста (здесь этот возраст остался) не может сидеть позади водителя. Или в боковом прицепе, или никак, если мотоцикл без него.</a:t>
            </a:r>
          </a:p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Еще одна поправка, которая появилась в ПДД, касается оставления маленького ребенка в автомобиле без присмотра взрослых. У нормального человека это вызовет недоумение, но правительству пришлось внести в Правила пункт о том, что ребенок, которому нет семи лет, не может оставаться без присмотра совершеннолетнего лица в автомобиле, поставленном на стоянку.</a:t>
            </a:r>
          </a:p>
          <a:p>
            <a:endParaRPr lang="ru-RU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Итак, что говорят новые правила перевозки детей в автомобиле:</a:t>
            </a:r>
          </a:p>
          <a:p>
            <a:pPr fontAlgn="base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Во-первых, 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из правил убрали упоминание “иных средств” для фиксирования детей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, которые могли выступать альтернативной детскому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автокреслу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. Эксперты сочли, что различные корректоры (они же адаптеры) лямок ремня, бескаркасные устройства и даже книги (в отчёте фигурируют и они как одно из проверенных удерживающих устройств) не обеспечивают должной безопасности.</a:t>
            </a:r>
          </a:p>
          <a:p>
            <a:pPr fontAlgn="base"/>
            <a:endParaRPr lang="ru-RU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fontAlgn="base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Во-вторых, 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закон разрешил перевозить детей старше семи лет без детского </a:t>
            </a:r>
            <a:r>
              <a:rPr lang="ru-RU" b="1" i="1" dirty="0" err="1" smtClean="0">
                <a:solidFill>
                  <a:schemeClr val="accent4">
                    <a:lumMod val="75000"/>
                  </a:schemeClr>
                </a:solidFill>
              </a:rPr>
              <a:t>автокресла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 на заднем ряду сидений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. Ребёнка школьного возраста приравняли в этом случае к взрослому, и он должен быть пристёгнут штатным ремнём безопасности и больше ничем.</a:t>
            </a:r>
          </a:p>
          <a:p>
            <a:pPr fontAlgn="base"/>
            <a:endParaRPr lang="ru-RU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fontAlgn="base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В-третьих, 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перевозка ребёнка в возрасте от семи до одиннадцати лет на переднем сиденье автомобиля возможна исключительно в детском </a:t>
            </a:r>
            <a:r>
              <a:rPr lang="ru-RU" b="1" i="1" dirty="0" err="1" smtClean="0">
                <a:solidFill>
                  <a:schemeClr val="accent4">
                    <a:lumMod val="75000"/>
                  </a:schemeClr>
                </a:solidFill>
              </a:rPr>
              <a:t>автокресле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, которое соответствует ему по размеру.</a:t>
            </a:r>
          </a:p>
          <a:p>
            <a:pPr fontAlgn="base"/>
            <a:endParaRPr lang="ru-RU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fontAlgn="base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В-четвёртых, 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ребёнок возрастом до семи лет по-прежнему обязательно должен быть в детском </a:t>
            </a:r>
            <a:r>
              <a:rPr lang="ru-RU" b="1" i="1" dirty="0" err="1" smtClean="0">
                <a:solidFill>
                  <a:schemeClr val="accent4">
                    <a:lumMod val="75000"/>
                  </a:schemeClr>
                </a:solidFill>
              </a:rPr>
              <a:t>автокресле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 везде — и спереди, и сзади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. Дети дошкольного возраста ещё слишком малы, чтобы их можно было безопасно пристегнуть ремнём, он их либо не держит, либо может задушить.</a:t>
            </a:r>
          </a:p>
          <a:p>
            <a:pPr fontAlgn="base"/>
            <a:endParaRPr lang="ru-RU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fontAlgn="base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В-пятых, 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на один год снижен возраст, по наступлении которого ребёнок приравнивается к взрослому пассажиру — с 12 до 11 лет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. После 11-летнего возраста ребёнка можно перевозить без детского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автокресла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на любом ряду сидений.</a:t>
            </a:r>
          </a:p>
          <a:p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9c6c41dd63482ca31a244a86a621c41b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4264" r="7284"/>
          <a:stretch>
            <a:fillRect/>
          </a:stretch>
        </p:blipFill>
        <p:spPr>
          <a:xfrm>
            <a:off x="179512" y="188640"/>
            <a:ext cx="3960440" cy="4048125"/>
          </a:xfrm>
        </p:spPr>
      </p:pic>
      <p:pic>
        <p:nvPicPr>
          <p:cNvPr id="7" name="Рисунок 6" descr="vibrat-avtokreslo03.jpg"/>
          <p:cNvPicPr>
            <a:picLocks noChangeAspect="1"/>
          </p:cNvPicPr>
          <p:nvPr/>
        </p:nvPicPr>
        <p:blipFill>
          <a:blip r:embed="rId4" cstate="print"/>
          <a:srcRect b="12201"/>
          <a:stretch>
            <a:fillRect/>
          </a:stretch>
        </p:blipFill>
        <p:spPr>
          <a:xfrm>
            <a:off x="4355976" y="260648"/>
            <a:ext cx="4420774" cy="55892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11869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b="1" dirty="0" smtClean="0"/>
              <a:t>Уважаемые родители (законные представители)!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   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Пожалуйста, помните, что личный пример - лучший  метод воспитания детей. Именно поэтому специалисты убедительно просят Вас соблюдать нижеприведенные правила. С их помощью Вы сможете значительно снизить вероятность возникновения опасной ситуации для вас и вашего ребенка.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Убедитесь в том, что ребенок пристегнут ремнями безопасности</a:t>
            </a:r>
          </a:p>
          <a:p>
            <a:pPr>
              <a:buNone/>
            </a:pPr>
            <a:endParaRPr lang="ru-RU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Все средства безопасности должны быть правильно подобраны.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Дети до 12 лет должны сидеть на заднем сиденье. Центральное заднее сиденье - самое безопасное место при боковом столкновении.</a:t>
            </a:r>
          </a:p>
          <a:p>
            <a:pPr>
              <a:buNone/>
            </a:pPr>
            <a:endParaRPr lang="ru-RU" sz="3800" b="1" u="sng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Пристегивайте ремни безопасности!</a:t>
            </a:r>
          </a:p>
          <a:p>
            <a:pPr>
              <a:buNone/>
            </a:pPr>
            <a:endParaRPr lang="ru-RU" sz="3800" b="1" u="sng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Даже если вы едете по знакомой дороге на небольшое расстояние. Учтите, что 70% несчастных случаев, в которых погибают пассажиры, происходят в пределах первых 25 км пути.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Пристегивайтесь, даже если ваш автомобиль оснащен воздушными подушками безопасности.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Если ремни не пристегнуты, столкновение даже на скорости 30 км/час может привести к гибели пассажиров. Пристегиваясь ремнями безопасности, вы уменьшаете риск несчастных случаев с летальным исходом на 45%.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Самые лучшие устройства безопасности бесполезны, если они неправильно используются. К сожалению, в 40% случаев используемые устройства безопасности либо не подходят детям, либо неправильно крепятся.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Объясняйте детям как себя вести, и подавайте личный пример.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 Ремни безопасности и специальное сиденье для детей должны соответствовать росту и весу ребенка</a:t>
            </a:r>
          </a:p>
          <a:p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81</TotalTime>
  <Words>538</Words>
  <Application>Microsoft Office PowerPoint</Application>
  <PresentationFormat>Экран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Литейная</vt:lpstr>
      <vt:lpstr>Безопасность детей -забота   взрослых… </vt:lpstr>
      <vt:lpstr>Как происходит транспортировка детей в автомобиле – новые требования к перевозке детей в 2017 году </vt:lpstr>
      <vt:lpstr>Слайд 3</vt:lpstr>
      <vt:lpstr>   </vt:lpstr>
      <vt:lpstr>Слайд 5</vt:lpstr>
      <vt:lpstr>Слайд 6</vt:lpstr>
      <vt:lpstr>Слайд 7</vt:lpstr>
      <vt:lpstr>Слайд 8</vt:lpstr>
      <vt:lpstr>Слайд 9</vt:lpstr>
      <vt:lpstr>Спасибо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-забота   взрослых…</dc:title>
  <dc:creator>ИДЕАПАД</dc:creator>
  <cp:lastModifiedBy>ИДЕАПАД</cp:lastModifiedBy>
  <cp:revision>9</cp:revision>
  <dcterms:created xsi:type="dcterms:W3CDTF">2017-09-09T16:04:53Z</dcterms:created>
  <dcterms:modified xsi:type="dcterms:W3CDTF">2017-09-12T06:12:09Z</dcterms:modified>
</cp:coreProperties>
</file>