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6D3D9-7129-4A6F-9226-AC3F55836F00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46CA2-0FA9-4146-AADB-6DF0DCA2F79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0624"/>
            <a:ext cx="8964487" cy="54067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сла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48"/>
            <a:ext cx="9144000" cy="6825903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296143"/>
          </a:xfrm>
        </p:spPr>
        <p:txBody>
          <a:bodyPr/>
          <a:lstStyle/>
          <a:p>
            <a:r>
              <a:rPr lang="ru-RU" dirty="0" smtClean="0"/>
              <a:t>Борисов Добрыня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2552328" cy="309634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Мои мама и папа помогают мне познавать окружающий мир</a:t>
            </a:r>
            <a:endParaRPr lang="ru-RU" dirty="0"/>
          </a:p>
        </p:txBody>
      </p:sp>
      <p:pic>
        <p:nvPicPr>
          <p:cNvPr id="2051" name="Picture 3" descr="C:\Users\User\Desktop\семь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402886"/>
            <a:ext cx="3888432" cy="3083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сла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48"/>
            <a:ext cx="9144000" cy="6825903"/>
          </a:xfrm>
          <a:prstGeom prst="rect">
            <a:avLst/>
          </a:prstGeom>
          <a:noFill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«Мужчина должен уметь все!»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повседневном общении с родителями малыш учится познавать мир, подражает взрослым, приобретает свой первый жизненный опыт, также усваивает нормы поведения. Нужно отметить, что от семейного микроклимата во многом зависит эффективность педагогических воздействий: ребёнок более податлив воспитательным влияниям, если растёт в атмосфере доверия, взаимных симпатий и дружбы</a:t>
            </a:r>
          </a:p>
        </p:txBody>
      </p:sp>
      <p:pic>
        <p:nvPicPr>
          <p:cNvPr id="4100" name="Picture 4" descr="C:\Users\User\Desktop\вареники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627278"/>
            <a:ext cx="4038600" cy="4471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сла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48"/>
            <a:ext cx="9144000" cy="6825903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«Интересный чемоданчик»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Добрыня не только может помогать маме, но и с папой тоже весело проводит время. Папа Никита терпеливо объясняет своему сыну секреты рыбной ловли.</a:t>
            </a:r>
            <a:endParaRPr lang="ru-RU" dirty="0"/>
          </a:p>
        </p:txBody>
      </p:sp>
      <p:pic>
        <p:nvPicPr>
          <p:cNvPr id="5123" name="Picture 3" descr="C:\Users\User\Desktop\снасти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988840"/>
            <a:ext cx="4186808" cy="33888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сла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48"/>
            <a:ext cx="9144000" cy="6825903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«Моя первая рыбка»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Очень интересно вместе с папой ловить рыбу. Теперь буду всегда с ним ездить на рыбалку, в любую погоду!</a:t>
            </a:r>
            <a:endParaRPr lang="ru-RU" dirty="0"/>
          </a:p>
        </p:txBody>
      </p:sp>
      <p:pic>
        <p:nvPicPr>
          <p:cNvPr id="6147" name="Picture 3" descr="C:\Users\User\Desktop\снасти 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02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сла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48"/>
            <a:ext cx="9144000" cy="6825903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«Ловись рыбка, большая и маленькая»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А зимой тоже интересно ловить рыбку, только вот мороз щиплет щечки.</a:t>
            </a:r>
            <a:endParaRPr lang="ru-RU" dirty="0"/>
          </a:p>
        </p:txBody>
      </p:sp>
      <p:pic>
        <p:nvPicPr>
          <p:cNvPr id="7171" name="Picture 3" descr="C:\Users\User\Desktop\зимн. рыбалка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02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сла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48"/>
            <a:ext cx="9144000" cy="6825903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«Папин помощник»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И вот пришла весна, нужно во дворе навести порядок, ведь я теперь уже совсем большой!</a:t>
            </a:r>
            <a:endParaRPr lang="ru-RU" dirty="0"/>
          </a:p>
        </p:txBody>
      </p:sp>
      <p:pic>
        <p:nvPicPr>
          <p:cNvPr id="8195" name="Picture 3" descr="C:\Users\User\Desktop\для презентаций\красит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600200"/>
            <a:ext cx="2864371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последня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170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Борисов Добрыня</vt:lpstr>
      <vt:lpstr>«Мужчина должен уметь все!»</vt:lpstr>
      <vt:lpstr>«Интересный чемоданчик»</vt:lpstr>
      <vt:lpstr>«Моя первая рыбка»</vt:lpstr>
      <vt:lpstr>«Ловись рыбка, большая и маленькая»</vt:lpstr>
      <vt:lpstr>«Папин помощник»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2025-03-31T10:28:56Z</dcterms:created>
  <dcterms:modified xsi:type="dcterms:W3CDTF">2025-03-31T11:17:49Z</dcterms:modified>
</cp:coreProperties>
</file>