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>
        <p:scale>
          <a:sx n="100" d="100"/>
          <a:sy n="100" d="100"/>
        </p:scale>
        <p:origin x="-6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533A-A462-4337-A766-7F926ABDDB9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9280-319F-4EA4-A1E7-753D479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533A-A462-4337-A766-7F926ABDDB9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9280-319F-4EA4-A1E7-753D479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533A-A462-4337-A766-7F926ABDDB9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9280-319F-4EA4-A1E7-753D479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533A-A462-4337-A766-7F926ABDDB9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9280-319F-4EA4-A1E7-753D479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533A-A462-4337-A766-7F926ABDDB9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9280-319F-4EA4-A1E7-753D479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533A-A462-4337-A766-7F926ABDDB9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9280-319F-4EA4-A1E7-753D479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533A-A462-4337-A766-7F926ABDDB9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9280-319F-4EA4-A1E7-753D479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533A-A462-4337-A766-7F926ABDDB9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9280-319F-4EA4-A1E7-753D479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533A-A462-4337-A766-7F926ABDDB9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9280-319F-4EA4-A1E7-753D479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533A-A462-4337-A766-7F926ABDDB9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9280-319F-4EA4-A1E7-753D479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533A-A462-4337-A766-7F926ABDDB9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9280-319F-4EA4-A1E7-753D479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533A-A462-4337-A766-7F926ABDDB9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9280-319F-4EA4-A1E7-753D479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Шаблон для презентации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Шаблон для презентации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Шаблон для презентации сказки колоб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71600" y="1052735"/>
            <a:ext cx="7056784" cy="254771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b="1" dirty="0" smtClean="0"/>
              <a:t>Текстильная, тактильная, </a:t>
            </a:r>
            <a:r>
              <a:rPr lang="ru-RU" b="1" dirty="0"/>
              <a:t>развивающая книга по русской народной сказке «Колобок»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796136" y="6165304"/>
            <a:ext cx="3347864" cy="6926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Дудкова Н.Н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esktop\1660274728_54-kartinkin-net-p-fon-dlya-prezentatsii-kolobok-krasivo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1743614051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67544"/>
            <a:ext cx="11496260" cy="8325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Шаблон для презентации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Шаблон для презентации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Шаблон для презентации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Шаблон для презентации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Шаблон для презентации сказки колоб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571"/>
            <a:ext cx="8838096" cy="4971429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Цель: </a:t>
            </a:r>
            <a:r>
              <a:rPr lang="ru-RU" sz="2800" b="1" dirty="0" smtClean="0"/>
              <a:t>приобщение детей раннего дошкольного возраста к художественной литературе</a:t>
            </a:r>
            <a:endParaRPr lang="ru-RU" sz="2800" b="1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Задачи:</a:t>
            </a:r>
            <a:r>
              <a:rPr lang="ru-RU" sz="2400" b="1" dirty="0" smtClean="0"/>
              <a:t> · знакомство с народной сказкой; </a:t>
            </a:r>
          </a:p>
          <a:p>
            <a:pPr>
              <a:buNone/>
            </a:pPr>
            <a:r>
              <a:rPr lang="ru-RU" sz="2400" b="1" dirty="0" smtClean="0"/>
              <a:t>· знакомство с окружающим миром; </a:t>
            </a:r>
          </a:p>
          <a:p>
            <a:pPr>
              <a:buNone/>
            </a:pPr>
            <a:r>
              <a:rPr lang="ru-RU" sz="2400" b="1" dirty="0" smtClean="0"/>
              <a:t>· закрепление представлений о цвете, форме, размерах, пространственной ориентировке; </a:t>
            </a:r>
          </a:p>
          <a:p>
            <a:pPr>
              <a:buNone/>
            </a:pPr>
            <a:r>
              <a:rPr lang="ru-RU" sz="2400" b="1" dirty="0" smtClean="0"/>
              <a:t>· формирование понимания предложных</a:t>
            </a:r>
          </a:p>
          <a:p>
            <a:pPr>
              <a:buNone/>
            </a:pPr>
            <a:r>
              <a:rPr lang="ru-RU" sz="2400" b="1" dirty="0" smtClean="0"/>
              <a:t> конструкций (на, в, под, за), </a:t>
            </a:r>
          </a:p>
          <a:p>
            <a:pPr>
              <a:buNone/>
            </a:pPr>
            <a:r>
              <a:rPr lang="ru-RU" sz="2400" b="1" dirty="0" smtClean="0"/>
              <a:t>· развитие словарного запаса, </a:t>
            </a:r>
          </a:p>
          <a:p>
            <a:pPr>
              <a:buNone/>
            </a:pPr>
            <a:r>
              <a:rPr lang="ru-RU" sz="2400" b="1" dirty="0" smtClean="0"/>
              <a:t>формирование фразовой речи; </a:t>
            </a:r>
          </a:p>
          <a:p>
            <a:pPr>
              <a:buNone/>
            </a:pPr>
            <a:r>
              <a:rPr lang="ru-RU" sz="2400" b="1" dirty="0" smtClean="0"/>
              <a:t>· развитие мелкой моторики рук.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i?id=39a99d0ec92ff778ff7171cc79c94669_l-535054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7532"/>
            <a:ext cx="3240360" cy="27904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изготовления: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Продумать эскиз книжки, размер</a:t>
            </a:r>
          </a:p>
          <a:p>
            <a:r>
              <a:rPr lang="ru-RU" dirty="0" smtClean="0"/>
              <a:t>2. Приготовить различный материал и фурнитуру для изготовления книжки</a:t>
            </a:r>
          </a:p>
          <a:p>
            <a:r>
              <a:rPr lang="ru-RU" dirty="0" smtClean="0"/>
              <a:t>3. Изготовление книжки.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>
            <a:normAutofit fontScale="32500" lnSpcReduction="20000"/>
          </a:bodyPr>
          <a:lstStyle/>
          <a:p>
            <a:r>
              <a:rPr lang="ru-RU" sz="5500" b="1" dirty="0">
                <a:solidFill>
                  <a:schemeClr val="tx1"/>
                </a:solidFill>
              </a:rPr>
              <a:t>«Текстильная тактильная развивающая книга по русской народной сказке Колобок» - это пособие, разработанное с учетом современных педагогических технологий, способствующих активизации деятельности дошкольников, индивидуализации обучения</a:t>
            </a:r>
          </a:p>
          <a:p>
            <a:r>
              <a:rPr lang="ru-RU" sz="5500" b="1" dirty="0">
                <a:solidFill>
                  <a:schemeClr val="tx1"/>
                </a:solidFill>
              </a:rPr>
              <a:t>и воспитания.</a:t>
            </a:r>
          </a:p>
          <a:p>
            <a:r>
              <a:rPr lang="ru-RU" sz="5500" b="1" dirty="0">
                <a:solidFill>
                  <a:schemeClr val="tx1"/>
                </a:solidFill>
              </a:rPr>
              <a:t>Актуальность данного пособия в том, что «Текстильная тактильная развивающая книга по русской народной сказке Колобок» имеет развивающее, обучающее и воспитывающие значение. Его можно использовать практически в любых видах учебных занятий, игровой деятельности детей.</a:t>
            </a:r>
          </a:p>
          <a:p>
            <a:r>
              <a:rPr lang="ru-RU" sz="5500" b="1" dirty="0">
                <a:solidFill>
                  <a:schemeClr val="tx1"/>
                </a:solidFill>
              </a:rPr>
              <a:t>Пособие многофункционально. Состоит из персонажей русской народной сказки</a:t>
            </a:r>
          </a:p>
          <a:p>
            <a:r>
              <a:rPr lang="ru-RU" sz="5500" b="1" dirty="0">
                <a:solidFill>
                  <a:schemeClr val="tx1"/>
                </a:solidFill>
              </a:rPr>
              <a:t>«Колобок.</a:t>
            </a:r>
          </a:p>
          <a:p>
            <a:r>
              <a:rPr lang="ru-RU" sz="5500" b="1" dirty="0">
                <a:solidFill>
                  <a:schemeClr val="tx1"/>
                </a:solidFill>
              </a:rPr>
              <a:t>Все материалы, используемые для изготовления данного пособия безопасны.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User\Desktop\1660274728_54-kartinkin-net-p-fon-dlya-prezentatsii-kolobok-krasivo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Книжка «Колобок»</a:t>
            </a:r>
            <a:endParaRPr lang="ru-RU" dirty="0"/>
          </a:p>
        </p:txBody>
      </p:sp>
      <p:pic>
        <p:nvPicPr>
          <p:cNvPr id="1027" name="Picture 3" descr="C:\Users\User\Desktop\1743658133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4038600" cy="302895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3356992"/>
            <a:ext cx="3466728" cy="2769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C:\Users\User\Desktop\17436581330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Desktop\1660274728_54-kartinkin-net-p-fon-dlya-prezentatsii-kolobok-krasivo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пособия во время занятия</a:t>
            </a:r>
            <a:endParaRPr lang="ru-RU" dirty="0"/>
          </a:p>
        </p:txBody>
      </p:sp>
      <p:pic>
        <p:nvPicPr>
          <p:cNvPr id="2050" name="Picture 2" descr="C:\Users\User\Desktop\1743614051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038600" cy="3096344"/>
          </a:xfrm>
          <a:prstGeom prst="rect">
            <a:avLst/>
          </a:prstGeom>
          <a:noFill/>
        </p:spPr>
      </p:pic>
      <p:pic>
        <p:nvPicPr>
          <p:cNvPr id="2051" name="Picture 3" descr="C:\Users\User\Desktop\17436140516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User\Desktop\1660274728_54-kartinkin-net-p-fon-dlya-prezentatsii-kolobok-krasivo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Повторяем не только сказку, но и названия фруктов</a:t>
            </a:r>
            <a:endParaRPr lang="ru-RU" dirty="0"/>
          </a:p>
        </p:txBody>
      </p:sp>
      <p:pic>
        <p:nvPicPr>
          <p:cNvPr id="3074" name="Picture 2" descr="C:\Users\User\Desktop\17436140516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00808"/>
            <a:ext cx="4038600" cy="2808312"/>
          </a:xfrm>
          <a:prstGeom prst="rect">
            <a:avLst/>
          </a:prstGeom>
          <a:noFill/>
        </p:spPr>
      </p:pic>
      <p:pic>
        <p:nvPicPr>
          <p:cNvPr id="3075" name="Picture 3" descr="C:\Users\User\Desktop\17436140516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User\Desktop\1660274728_54-kartinkin-net-p-fon-dlya-prezentatsii-kolobok-krasivo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1743614051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User\Desktop\1660274728_54-kartinkin-net-p-fon-dlya-prezentatsii-kolobok-krasivo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1743614051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223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«Текстильная, тактильная, развивающая книга по русской народной сказке «Колобок»</vt:lpstr>
      <vt:lpstr>Цель: приобщение детей раннего дошкольного возраста к художественной литературе</vt:lpstr>
      <vt:lpstr>Этапы изготовления:</vt:lpstr>
      <vt:lpstr>.</vt:lpstr>
      <vt:lpstr>Книжка «Колобок»</vt:lpstr>
      <vt:lpstr>Использование пособия во время занятия</vt:lpstr>
      <vt:lpstr>Повторяем не только сказку, но и названия фруктов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«Текстильная, тактильная, развивающая книга по русской народной сказке «Колобок»</dc:title>
  <dc:creator>User</dc:creator>
  <cp:lastModifiedBy>User</cp:lastModifiedBy>
  <cp:revision>2</cp:revision>
  <dcterms:created xsi:type="dcterms:W3CDTF">2025-04-02T07:06:08Z</dcterms:created>
  <dcterms:modified xsi:type="dcterms:W3CDTF">2025-04-03T05:45:56Z</dcterms:modified>
</cp:coreProperties>
</file>