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77" r:id="rId4"/>
    <p:sldId id="296" r:id="rId5"/>
    <p:sldId id="258" r:id="rId6"/>
    <p:sldId id="262" r:id="rId7"/>
    <p:sldId id="295" r:id="rId8"/>
    <p:sldId id="283" r:id="rId9"/>
    <p:sldId id="282" r:id="rId10"/>
    <p:sldId id="300" r:id="rId11"/>
    <p:sldId id="301" r:id="rId12"/>
    <p:sldId id="286" r:id="rId13"/>
    <p:sldId id="299" r:id="rId14"/>
    <p:sldId id="30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71" autoAdjust="0"/>
  </p:normalViewPr>
  <p:slideViewPr>
    <p:cSldViewPr>
      <p:cViewPr varScale="1">
        <p:scale>
          <a:sx n="82" d="100"/>
          <a:sy n="82" d="100"/>
        </p:scale>
        <p:origin x="127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audio" Target="file:///C:\Users\&#1053;&#1072;&#1076;&#1077;&#1078;&#1076;&#1072;%20&#1053;&#1080;&#1082;&#1086;&#1083;&#1072;&#1077;&#1074;&#1085;&#1072;\Desktop\Karapuzy_-_Rodion_Gazmanov_-_Karapuzy_(iPlayer.fm)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7.jp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5157192"/>
            <a:ext cx="61659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653143" y="373187"/>
            <a:ext cx="7992888" cy="99412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R="1270" indent="146050">
              <a:lnSpc>
                <a:spcPct val="111000"/>
              </a:lnSpc>
              <a:spcAft>
                <a:spcPts val="65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 учреждения</a:t>
            </a:r>
            <a:b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МБДОУ 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Кутуликский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детский  сад  № 1</a:t>
            </a:r>
            <a:b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3751" y="1389462"/>
            <a:ext cx="809228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Группа «Гномики»</a:t>
            </a:r>
          </a:p>
          <a:p>
            <a:pPr algn="ctr"/>
            <a:r>
              <a:rPr lang="ru-RU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ГРУППА</a:t>
            </a:r>
            <a:r>
              <a:rPr lang="ru-RU" sz="28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раннего возраста</a:t>
            </a:r>
          </a:p>
          <a:p>
            <a:pPr algn="ctr"/>
            <a:r>
              <a:rPr lang="ru-RU" sz="28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2022 г.</a:t>
            </a:r>
            <a:endParaRPr lang="ru-RU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488" name="Picture 8" descr="Красноярск всех удивил, Всем Нам деток подарил!!! ЭКО, ИКСИ, беременность, суррогатное материнство, донорство спермы и яйцеклето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72" y="3898878"/>
            <a:ext cx="2554912" cy="2959122"/>
          </a:xfrm>
          <a:prstGeom prst="rect">
            <a:avLst/>
          </a:prstGeom>
          <a:noFill/>
        </p:spPr>
      </p:pic>
      <p:pic>
        <p:nvPicPr>
          <p:cNvPr id="20490" name="Picture 10" descr="Плейкаст &quot;летать мы будем в любом случае&quot;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131840" y="3501008"/>
            <a:ext cx="2667000" cy="2495551"/>
          </a:xfrm>
          <a:prstGeom prst="rect">
            <a:avLst/>
          </a:prstGeom>
          <a:noFill/>
        </p:spPr>
      </p:pic>
      <p:pic>
        <p:nvPicPr>
          <p:cNvPr id="20494" name="Picture 14" descr="Клипарт &quot;Карапузы&quot; (подборка из инета). Обсуждение на LiveIn…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085840" y="4168502"/>
            <a:ext cx="2058160" cy="2689498"/>
          </a:xfrm>
          <a:prstGeom prst="rect">
            <a:avLst/>
          </a:prstGeom>
          <a:noFill/>
        </p:spPr>
      </p:pic>
      <p:pic>
        <p:nvPicPr>
          <p:cNvPr id="4" name="Pesenka_pro_detskij_sad_-_Nash_lyubimyj_detskij_sad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43" y="2606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16255"/>
      </p:ext>
    </p:extLst>
  </p:cSld>
  <p:clrMapOvr>
    <a:masterClrMapping/>
  </p:clrMapOvr>
  <p:transition advTm="756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7000" numSld="21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225" y="371623"/>
            <a:ext cx="8229600" cy="706090"/>
          </a:xfr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 </a:t>
            </a:r>
            <a:r>
              <a:rPr lang="ru-RU" sz="4000" dirty="0">
                <a:solidFill>
                  <a:srgbClr val="FF0000"/>
                </a:solidFill>
              </a:rPr>
              <a:t>Организация </a:t>
            </a:r>
            <a:r>
              <a:rPr lang="ru-RU" sz="4000" dirty="0" err="1">
                <a:solidFill>
                  <a:srgbClr val="FF0000"/>
                </a:solidFill>
              </a:rPr>
              <a:t>малышников</a:t>
            </a:r>
            <a:r>
              <a:rPr lang="ru-RU" sz="4000" dirty="0">
                <a:solidFill>
                  <a:srgbClr val="FF0000"/>
                </a:solidFill>
              </a:rPr>
              <a:t> от А до 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395536" y="1412776"/>
            <a:ext cx="8289304" cy="496855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pPr algn="ctr"/>
            <a:r>
              <a:rPr lang="ru-RU" dirty="0">
                <a:latin typeface="Comic Sans MS" pitchFamily="66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формировать сотрудничество между семьей и педагогами ДОУ, создать  необходимые условия для развития ответственных взаимоотношений с семьями воспитанников, обеспечивающих целостное развитие личности дошкольника, повысить компетентность родителей в области воспитания детей.</a:t>
            </a:r>
            <a:endParaRPr lang="ru-RU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1.Установить добрые, доверительные отношения с семьей каждого воспитанника группы.</a:t>
            </a:r>
            <a:endParaRPr lang="ru-RU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2.Приобщать родителей к участию в жизни группы и обогащение предметно – развивающей среды;</a:t>
            </a:r>
            <a:endParaRPr lang="ru-RU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3.Объединять усилия для развития и воспитания детей;</a:t>
            </a:r>
            <a:endParaRPr lang="ru-RU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4.Привлекать родителей к передаче положительного опыта в вопросах воспитания;</a:t>
            </a:r>
            <a:endParaRPr lang="ru-RU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5.Распространять педагогические знания среди родителей.</a:t>
            </a:r>
            <a:endParaRPr lang="ru-RU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56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5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2" name="Karapuzy_-_Rodion_Gazmanov_-_Karapuzy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screen"/>
          <a:stretch>
            <a:fillRect/>
          </a:stretch>
        </p:blipFill>
        <p:spPr>
          <a:xfrm>
            <a:off x="8460432" y="260648"/>
            <a:ext cx="448816" cy="44881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0051017-C6DB-45EF-8AB3-B6CEF4328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 flipH="1" flipV="1">
            <a:off x="8686800" y="6126162"/>
            <a:ext cx="73025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116797"/>
      </p:ext>
    </p:extLst>
  </p:cSld>
  <p:clrMapOvr>
    <a:masterClrMapping/>
  </p:clrMapOvr>
  <p:transition advClick="0" advTm="5235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6324"/>
            <a:ext cx="8229600" cy="1143000"/>
          </a:xfr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ru-RU" sz="4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Физминутка</a:t>
            </a:r>
            <a:r>
              <a:rPr lang="ru-RU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с мамами</a:t>
            </a:r>
          </a:p>
        </p:txBody>
      </p:sp>
      <p:sp>
        <p:nvSpPr>
          <p:cNvPr id="9" name="Текст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92DCDD-49E2-4F40-BD15-53BC43DA2B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0880">
            <a:off x="2696042" y="1634956"/>
            <a:ext cx="3020279" cy="2508891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AC42C1-95C3-4705-8036-2531DD173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6532">
            <a:off x="257825" y="2677468"/>
            <a:ext cx="3202739" cy="39655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7D102A-ECC5-4113-9035-5E886A0870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147">
            <a:off x="5366169" y="1970862"/>
            <a:ext cx="3322712" cy="48971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5116797"/>
      </p:ext>
    </p:extLst>
  </p:cSld>
  <p:clrMapOvr>
    <a:masterClrMapping/>
  </p:clrMapOvr>
  <p:transition advClick="0" advTm="12399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431229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9F65F6-F02C-475A-AE00-5152EDB53A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0028">
            <a:off x="868887" y="383855"/>
            <a:ext cx="2202804" cy="211715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386BDB-9152-4CC4-AF98-9A51B30CE8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3280">
            <a:off x="4528148" y="21133"/>
            <a:ext cx="3186332" cy="26222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2AF7E2-8435-4FD5-95A9-8E91149294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6042">
            <a:off x="4561765" y="2673245"/>
            <a:ext cx="3469056" cy="41607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9D1C0F-CDC1-474C-9605-9CC0A1F8C5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9137">
            <a:off x="1224385" y="2765385"/>
            <a:ext cx="2283718" cy="40528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1061032"/>
      </p:ext>
    </p:extLst>
  </p:cSld>
  <p:clrMapOvr>
    <a:masterClrMapping/>
  </p:clrMapOvr>
  <p:transition advTm="7339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591" y="124403"/>
            <a:ext cx="8229600" cy="11430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CAE9E3B-3164-417F-BE5A-DFEE169181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6003">
            <a:off x="566422" y="489174"/>
            <a:ext cx="2963466" cy="3951288"/>
          </a:xfr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325CCE38-81E2-487B-B962-466FE56267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997" y="115274"/>
            <a:ext cx="4040188" cy="1964541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F557A1A-65F8-4E26-9343-0109726F84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1407">
            <a:off x="3334922" y="2078068"/>
            <a:ext cx="4787323" cy="42687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4712929"/>
      </p:ext>
    </p:extLst>
  </p:cSld>
  <p:clrMapOvr>
    <a:masterClrMapping/>
  </p:clrMapOvr>
  <p:transition advTm="5467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5086787" cy="1368152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endParaRPr lang="ru-RU" sz="20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B1EA45-16D9-4057-8BEE-BE6A7AE80E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5407">
            <a:off x="252447" y="479439"/>
            <a:ext cx="2704027" cy="32525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17A093-CCB7-4516-9836-8F6975CA64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662" y="439025"/>
            <a:ext cx="3072237" cy="20538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D80D6D-EF9D-4CFC-A04B-0B51B72337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0705">
            <a:off x="6313142" y="419562"/>
            <a:ext cx="2611347" cy="26974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5BA4A1-628C-43C0-8C07-0F7A4738CB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4199">
            <a:off x="5789056" y="3264278"/>
            <a:ext cx="3094377" cy="34167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44CD581-F64B-4C3B-B024-9AC94A540B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1461">
            <a:off x="1652020" y="3361332"/>
            <a:ext cx="3306582" cy="32721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2505191"/>
      </p:ext>
    </p:extLst>
  </p:cSld>
  <p:clrMapOvr>
    <a:masterClrMapping/>
  </p:clrMapOvr>
  <p:transition advTm="14663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0384" y="389603"/>
            <a:ext cx="8229600" cy="1354162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Танец «Цыплят»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27841B3-FA72-456A-AEFC-AA901FEDC4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2066C52E-DB0C-41CB-9D80-02A113F318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1532232"/>
      </p:ext>
    </p:extLst>
  </p:cSld>
  <p:clrMapOvr>
    <a:masterClrMapping/>
  </p:clrMapOvr>
  <p:transition advTm="12244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624736" cy="1006776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" name="Picture 2" descr="Клипарт &quot;Карапузы&quot; (подборка из инета). Обсуждение на LiveIn…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12808" y="4445427"/>
            <a:ext cx="1439312" cy="2529849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3A4A25-3E29-4E9F-9609-14F0240E3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457200"/>
            <a:ext cx="5143500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9064"/>
      </p:ext>
    </p:extLst>
  </p:cSld>
  <p:clrMapOvr>
    <a:masterClrMapping/>
  </p:clrMapOvr>
  <p:transition advTm="5749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1204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ru-RU" sz="3200" b="1" dirty="0">
                <a:solidFill>
                  <a:srgbClr val="FF0000"/>
                </a:solidFill>
                <a:latin typeface="Comic Sans MS"/>
                <a:ea typeface="Calibri"/>
                <a:cs typeface="Times New Roman"/>
              </a:rPr>
            </a:br>
            <a:r>
              <a:rPr lang="ru-RU" sz="3200" b="1" dirty="0">
                <a:solidFill>
                  <a:srgbClr val="FF0000"/>
                </a:solidFill>
                <a:latin typeface="Comic Sans MS"/>
                <a:ea typeface="Calibri"/>
                <a:cs typeface="Times New Roman"/>
              </a:rPr>
              <a:t> к нам в гости пришла курочка</a:t>
            </a:r>
            <a:endParaRPr lang="ru-RU" sz="24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10308" y="1571999"/>
            <a:ext cx="8229600" cy="4925144"/>
          </a:xfrm>
        </p:spPr>
        <p:txBody>
          <a:bodyPr>
            <a:norm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pPr algn="ctr">
              <a:buNone/>
            </a:pPr>
            <a:endParaRPr lang="ru-RU" sz="2800" b="1" dirty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39939" name="Picture 3" descr="Клипарт &quot;Карапузы&quot;. Обсуждение на LiveInternet - Российский …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51126" y="0"/>
            <a:ext cx="1892873" cy="1556792"/>
          </a:xfrm>
          <a:prstGeom prst="rect">
            <a:avLst/>
          </a:prstGeom>
          <a:noFill/>
        </p:spPr>
      </p:pic>
      <p:pic>
        <p:nvPicPr>
          <p:cNvPr id="39941" name="Picture 5" descr="Машины на аву в вк - Лучшие картинки на аву здесь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778440" cy="1512168"/>
          </a:xfrm>
          <a:prstGeom prst="rect">
            <a:avLst/>
          </a:prstGeom>
          <a:noFill/>
        </p:spPr>
      </p:pic>
      <p:pic>
        <p:nvPicPr>
          <p:cNvPr id="15" name="Picture 2" descr="Клипарт &quot;Карапузы&quot; (подборка из инета). Обсуждение на LiveIn…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067944" y="5089518"/>
            <a:ext cx="1006146" cy="1768482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6D4098-E8E9-4911-873C-4835BDF00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20479"/>
            <a:ext cx="7416824" cy="47448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7189064"/>
      </p:ext>
    </p:extLst>
  </p:cSld>
  <p:clrMapOvr>
    <a:masterClrMapping/>
  </p:clrMapOvr>
  <p:transition advTm="7094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29562" y="443619"/>
            <a:ext cx="8229600" cy="864096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Игра” Испечем мы печенья”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E6FA6A-73F6-4A1D-B244-290463B0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8789">
            <a:off x="502317" y="1810134"/>
            <a:ext cx="4569455" cy="41253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B44927-23B2-46E4-8A29-C2AD5B4B7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1494">
            <a:off x="5235105" y="2391959"/>
            <a:ext cx="3600400" cy="354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48090"/>
      </p:ext>
    </p:extLst>
  </p:cSld>
  <p:clrMapOvr>
    <a:masterClrMapping/>
  </p:clrMapOvr>
  <p:transition advTm="5004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F30387-AAE5-4A6E-B4E2-80630F423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EA8378-E496-4641-805A-43A21E85AF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63178"/>
            <a:ext cx="3075806" cy="27089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A9AA3A-C098-48EA-A8CA-9A84BDA567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748" y="-29308"/>
            <a:ext cx="3104440" cy="30262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22E41B-68AC-4CF5-B94A-26C0C14A5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253" y="-94530"/>
            <a:ext cx="3075806" cy="30243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DF340BC-9239-466C-906A-B2AE54CD63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833" y="2443411"/>
            <a:ext cx="3312368" cy="32849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24CC21-4022-46B2-869F-552F09A8F3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120" y="3062174"/>
            <a:ext cx="3104441" cy="336941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E38E34-B794-43E1-A854-D53B3233B0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906" y="3271292"/>
            <a:ext cx="2867214" cy="358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88843"/>
      </p:ext>
    </p:extLst>
  </p:cSld>
  <p:clrMapOvr>
    <a:masterClrMapping/>
  </p:clrMapOvr>
  <p:transition advTm="3737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54788"/>
            <a:ext cx="8229600" cy="836712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ea typeface="Calibri"/>
                <a:cs typeface="Times New Roman"/>
              </a:rPr>
            </a:br>
            <a:b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ea typeface="Calibri"/>
                <a:cs typeface="Times New Roman"/>
              </a:rPr>
            </a:b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ea typeface="Calibri"/>
                <a:cs typeface="Times New Roman"/>
              </a:rPr>
              <a:t>А сейчас испечём мы печенье</a:t>
            </a:r>
            <a:b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ea typeface="Calibri"/>
                <a:cs typeface="Times New Roman"/>
              </a:rPr>
            </a:br>
            <a:b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ea typeface="Calibri"/>
                <a:cs typeface="Times New Roman"/>
              </a:rPr>
            </a:b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EC7299-7C70-49BB-803B-ECD1851FF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1" y="840688"/>
            <a:ext cx="3103612" cy="27089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C7CDC0-E09C-48A9-B6BB-C2196E674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57" y="1341758"/>
            <a:ext cx="2078681" cy="2636912"/>
          </a:xfrm>
          <a:prstGeom prst="rect">
            <a:avLst/>
          </a:prstGeom>
        </p:spPr>
      </p:pic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DB3D2C59-43ED-4488-AD8C-82B75C51C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293" y="2654140"/>
            <a:ext cx="3394472" cy="4525963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5A88529-C582-4152-B972-6AC341E417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34" y="3169640"/>
            <a:ext cx="3394472" cy="349496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2BC888-0045-4553-AB0A-7CCA0FC4B8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720227"/>
            <a:ext cx="2438792" cy="28920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7189064"/>
      </p:ext>
    </p:extLst>
  </p:cSld>
  <p:clrMapOvr>
    <a:masterClrMapping/>
  </p:clrMapOvr>
  <p:transition advTm="6691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F6F25B-D247-4674-A9DD-5C79B99597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AC893515-EB97-44F8-87B6-34A676632E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0722694"/>
      </p:ext>
    </p:extLst>
  </p:cSld>
  <p:clrMapOvr>
    <a:masterClrMapping/>
  </p:clrMapOvr>
  <p:transition advTm="11937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ACE79-E9CB-4223-82AE-5A72C3997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/>
          <a:lstStyle/>
          <a:p>
            <a:r>
              <a:rPr lang="ru-RU" dirty="0"/>
              <a:t>Спасибо </a:t>
            </a:r>
            <a:r>
              <a:rPr lang="ru-RU"/>
              <a:t>за внимание!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A03021-86DC-448F-A846-509D64068C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61DD1F-237A-4B5C-A16D-A6D48CFF5A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61145"/>
      </p:ext>
    </p:extLst>
  </p:cSld>
  <p:clrMapOvr>
    <a:masterClrMapping/>
  </p:clrMapOvr>
  <p:transition>
    <p:wedg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1|1|0.8|0.9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1.7|1.4|1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9|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7|1.3|1.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1701</TotalTime>
  <Words>167</Words>
  <Application>Microsoft Office PowerPoint</Application>
  <PresentationFormat>Экран (4:3)</PresentationFormat>
  <Paragraphs>29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Comic Sans MS</vt:lpstr>
      <vt:lpstr>Times New Roman</vt:lpstr>
      <vt:lpstr>Тема Office</vt:lpstr>
      <vt:lpstr>Муниципальное бюджетное дошкольное образовательное  учреждения   МБДОУ  Кутуликский детский  сад  № 1   </vt:lpstr>
      <vt:lpstr>« Организация малышников от А до Я»</vt:lpstr>
      <vt:lpstr>Физминутка с мамами</vt:lpstr>
      <vt:lpstr>Презентация PowerPoint</vt:lpstr>
      <vt:lpstr>Презентация PowerPoint</vt:lpstr>
      <vt:lpstr>Презентация PowerPoint</vt:lpstr>
      <vt:lpstr>Танец «Цыплят»</vt:lpstr>
      <vt:lpstr>Презентация PowerPoint</vt:lpstr>
      <vt:lpstr>  к нам в гости пришла курочка</vt:lpstr>
      <vt:lpstr>Игра” Испечем мы печенья”</vt:lpstr>
      <vt:lpstr>Презентация PowerPoint</vt:lpstr>
      <vt:lpstr>  А сейчас испечём мы печенье 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ЮЛЯ</cp:lastModifiedBy>
  <cp:revision>164</cp:revision>
  <dcterms:created xsi:type="dcterms:W3CDTF">2014-11-24T09:30:59Z</dcterms:created>
  <dcterms:modified xsi:type="dcterms:W3CDTF">2022-11-27T09:49:02Z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4372501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D7.0.3</vt:lpwstr>
  </property>
</Properties>
</file>