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1" r:id="rId7"/>
    <p:sldId id="262" r:id="rId8"/>
    <p:sldId id="267" r:id="rId9"/>
    <p:sldId id="281" r:id="rId10"/>
    <p:sldId id="277" r:id="rId11"/>
    <p:sldId id="278" r:id="rId12"/>
    <p:sldId id="279" r:id="rId13"/>
    <p:sldId id="280" r:id="rId14"/>
  </p:sldIdLst>
  <p:sldSz cx="6858000" cy="9144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64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04" autoAdjust="0"/>
    <p:restoredTop sz="94660"/>
  </p:normalViewPr>
  <p:slideViewPr>
    <p:cSldViewPr>
      <p:cViewPr varScale="1">
        <p:scale>
          <a:sx n="51" d="100"/>
          <a:sy n="51" d="100"/>
        </p:scale>
        <p:origin x="-220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6123-4EB2-4D69-BBFE-44244E6BA5B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76672" y="1259632"/>
            <a:ext cx="5940660" cy="194421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Взаимодействие с  семьей и активизация родителей в педагогическом процессе</a:t>
            </a:r>
            <a:endParaRPr lang="ru-RU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elia_DG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20" y="6643702"/>
            <a:ext cx="3872710" cy="164307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Вдокичева</a:t>
            </a:r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 Е.И</a:t>
            </a:r>
          </a:p>
          <a:p>
            <a:r>
              <a:rPr lang="ru-RU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МДОУ «Детский сад №22» г. Кимры</a:t>
            </a:r>
            <a:endParaRPr lang="ru-RU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elia_D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канировать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0" y="2000232"/>
            <a:ext cx="2357454" cy="31432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66" y="357158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Презентация гербов семьи в рамках проекта: «Моя семья»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Сканировать3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3116" y="5214942"/>
            <a:ext cx="2357454" cy="3357586"/>
          </a:xfrm>
        </p:spPr>
      </p:pic>
      <p:pic>
        <p:nvPicPr>
          <p:cNvPr id="7" name="Содержимое 6" descr="Сканировать3000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71875" y="2071670"/>
            <a:ext cx="2142745" cy="3071834"/>
          </a:xfrm>
        </p:spPr>
      </p:pic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22" y="7201388"/>
            <a:ext cx="2214578" cy="19426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день матери\День матери(сайт)\DSCN5242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071670"/>
            <a:ext cx="3357562" cy="235745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66713"/>
            <a:ext cx="6172200" cy="1524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Праздники 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F:\к презентации\DSC024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00" y="5214924"/>
            <a:ext cx="3429072" cy="25718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32" y="4500562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«День матери»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504" y="7858148"/>
            <a:ext cx="1714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«Новоселье»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42" y="857224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8" y="0"/>
            <a:ext cx="47148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Благодаря использованию этих форм мы добились хороших  результатов, а именно у нас установились партнерские отношения с семьями воспитанников, мы смогли создать атмосферу взаимопонимания, эмоциональной поддержки. И во время сотрудничества мы помогаем друг другу  лучше узнать наших детей, понять  их индивидуальные особенности, предотвратить негативные поступки в  поведении, формировать жизненные ориентиры ребенка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70" y="6143636"/>
            <a:ext cx="4357718" cy="300036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F:\к презентации\24894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6260931"/>
            <a:ext cx="2276872" cy="28830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23528"/>
            <a:ext cx="6858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Воспитательный процесс есть процесс постоянно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длящийся, и отдельные детали его разрешаются в общем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тоне семьи, а общий тон нельзя придумать и искусственно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поддерживать …Самые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правильные ,  разумные, </a:t>
            </a:r>
            <a:r>
              <a:rPr lang="ru-RU" sz="2400" dirty="0" smtClean="0">
                <a:solidFill>
                  <a:srgbClr val="0000FF"/>
                </a:solidFill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продуманные педагогические методы не принесут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пользы, если общий тон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вашей жизни плох.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А.С. Макаренко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8640" y="4788024"/>
            <a:ext cx="6453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6858000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Привлечение родителей к жизни детского сада во все времена было приоритетным направлением в работе педагогического коллектива. Семья и дошкольное учреждение - занимаются одним делом, решают одну задачу, по воспитанию детей. Главным в работе любого ДОУ являются сохранение и укрепление физического и психического здоровья воспитанников, их творческое и интеллектуальное развитие, обеспечение условий для личностного роста. И успешное осуществление этой большой и ответственной работы невозможно в отрыве от семьи, ведь родители–первые и главные воспитатели своего ребенка с момента рождения и на всю жизнь.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Непонимание между семьёй и детским садом всей тяжестью ложится на ребёнка. Не секрет, что многие родители интересуются только его питанием, считают, что детский сад- это место где только присматривают за детьми ,пока родители на работе. Как сложно порой бывает достучаться до пап и мам.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Стремление воспитателя к диалогу -  важнейшее условие доверительных отношений с родителями. Ведь родители хотят видеть в педагоге отзывчивого, знающего собеседника, умеющего выслушать, посмотреть на ситуацию их глазами. В наши дни родителям недостаточно послушать часовой доклад воспитателя о проблемах воспитания детей ,родители желают  “живого” диалога. И именно поэтому, приоритетными задачами стали: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Установить партнерские отношения с семьей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Создать атмосферу взаимопонимания 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Активизировать и обогащать воспитательные умения родителей 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Помочь родителям лучше узнать ребенка 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Сформировать жизненные ориентиры ребенка </a:t>
            </a:r>
            <a:endParaRPr kumimoji="0" lang="ru-RU" sz="7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для успешного взаимодействия с родителями, я использую в своей работе, различные формы общения, такие как: родительские собрания, консультации, анкетирование по разным вопросам, семинары, дни открытых дверей, утренники, оформление информационных стендов, участие родителей в творческих конкурсах и выставках  , массовых мероприятиях детского сада . Считаю, что именно благодаря использованию этих форм можно добиться результатов.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4000504" cy="14287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Основные задачи работы с</a:t>
            </a:r>
            <a:r>
              <a:rPr kumimoji="0" lang="ru-RU" sz="3200" i="1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родителями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071810" y="1428728"/>
            <a:ext cx="484632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00240" y="1857356"/>
            <a:ext cx="4500594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Установить партнерские отношения с семьей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232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143116" y="2786050"/>
            <a:ext cx="484632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214678"/>
            <a:ext cx="4714884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атмосферу взаимопонимания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000504" y="4000496"/>
            <a:ext cx="484632" cy="35719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44" y="4357686"/>
            <a:ext cx="4286256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Активизировать и обогащать воспитательные умения родителей</a:t>
            </a:r>
            <a:endParaRPr lang="ru-RU" sz="20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39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786058" y="5072066"/>
            <a:ext cx="484632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5500694"/>
            <a:ext cx="4714884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Помочь родителям лучше узнать ребенка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00504" y="6286512"/>
            <a:ext cx="484632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327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F:\к презентации\7c4a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86645"/>
            <a:ext cx="2357430" cy="1857355"/>
          </a:xfrm>
          <a:prstGeom prst="rect">
            <a:avLst/>
          </a:prstGeom>
          <a:noFill/>
        </p:spPr>
      </p:pic>
      <p:pic>
        <p:nvPicPr>
          <p:cNvPr id="1033" name="Picture 9" descr="F:\к презентаци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6" y="0"/>
            <a:ext cx="2571744" cy="1785918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2143116" y="6715140"/>
            <a:ext cx="4714884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Сформировать жизненные ориентиры ребенка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конечная звезда 4"/>
          <p:cNvSpPr/>
          <p:nvPr/>
        </p:nvSpPr>
        <p:spPr>
          <a:xfrm>
            <a:off x="0" y="0"/>
            <a:ext cx="3429024" cy="1928794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Формы работы с родителями 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71480" y="2071670"/>
            <a:ext cx="2928958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родительские собрания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4290" y="3143240"/>
            <a:ext cx="3000372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индивидуальные и групповые беседы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8604" y="4429124"/>
            <a:ext cx="3000372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советы и рекомендации для родителей в родительском уголке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00042" y="6000760"/>
            <a:ext cx="3071810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консультации для родителей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143248" y="7858148"/>
            <a:ext cx="3214686" cy="5000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дни открытых дверей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6" name="Прямоугольник 17"/>
          <p:cNvSpPr>
            <a:spLocks noChangeArrowheads="1"/>
          </p:cNvSpPr>
          <p:nvPr/>
        </p:nvSpPr>
        <p:spPr bwMode="auto">
          <a:xfrm>
            <a:off x="3071810" y="2714612"/>
            <a:ext cx="328612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Совместное проведение праздников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Прямоугольник 7"/>
          <p:cNvSpPr>
            <a:spLocks noChangeArrowheads="1"/>
          </p:cNvSpPr>
          <p:nvPr/>
        </p:nvSpPr>
        <p:spPr bwMode="auto">
          <a:xfrm>
            <a:off x="3071810" y="3929058"/>
            <a:ext cx="3286124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          Участие в конкурсах и выставках                                    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43248" y="5286380"/>
            <a:ext cx="3286124" cy="6429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Семинары-практикумы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8" name="Прямоугольник 6"/>
          <p:cNvSpPr>
            <a:spLocks noChangeArrowheads="1"/>
          </p:cNvSpPr>
          <p:nvPr/>
        </p:nvSpPr>
        <p:spPr bwMode="auto">
          <a:xfrm>
            <a:off x="3143248" y="6715140"/>
            <a:ext cx="3286124" cy="500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Анкетирование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Прямоугольник 9"/>
          <p:cNvSpPr>
            <a:spLocks noChangeArrowheads="1"/>
          </p:cNvSpPr>
          <p:nvPr/>
        </p:nvSpPr>
        <p:spPr bwMode="auto">
          <a:xfrm>
            <a:off x="2714620" y="1500166"/>
            <a:ext cx="3286124" cy="571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Встречи за круглым столом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Рисунок 34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8" y="214282"/>
            <a:ext cx="1143008" cy="14287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28604" y="7786710"/>
            <a:ext cx="1071552" cy="13572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428604" y="7286644"/>
            <a:ext cx="3071810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Совместная проектная деятельность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17"/>
          <p:cNvSpPr>
            <a:spLocks noChangeArrowheads="1"/>
          </p:cNvSpPr>
          <p:nvPr/>
        </p:nvSpPr>
        <p:spPr bwMode="auto">
          <a:xfrm>
            <a:off x="1643050" y="8429652"/>
            <a:ext cx="3286124" cy="7143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Различные  формы проведения родительских встреч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(2)\IMG_20150209_084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6" y="6500826"/>
            <a:ext cx="3429024" cy="2234960"/>
          </a:xfrm>
          <a:prstGeom prst="rect">
            <a:avLst/>
          </a:prstGeom>
          <a:noFill/>
        </p:spPr>
      </p:pic>
      <p:pic>
        <p:nvPicPr>
          <p:cNvPr id="11" name="Содержимое 10" descr="IMG_20150208_1737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9066" y="2000232"/>
            <a:ext cx="2643206" cy="3643338"/>
          </a:xfrm>
        </p:spPr>
      </p:pic>
      <p:pic>
        <p:nvPicPr>
          <p:cNvPr id="10" name="Содержимое 7" descr="IMG_20150209_0842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8" y="6500826"/>
            <a:ext cx="3028950" cy="2271713"/>
          </a:xfrm>
          <a:prstGeom prst="rect">
            <a:avLst/>
          </a:prstGeom>
        </p:spPr>
      </p:pic>
      <p:pic>
        <p:nvPicPr>
          <p:cNvPr id="2050" name="Picture 2" descr="F:\Новая папка (2)\IMG_20150209_0949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90" y="1928794"/>
            <a:ext cx="2690810" cy="3586345"/>
          </a:xfrm>
          <a:prstGeom prst="rect">
            <a:avLst/>
          </a:prstGeom>
          <a:noFill/>
        </p:spPr>
      </p:pic>
      <p:pic>
        <p:nvPicPr>
          <p:cNvPr id="9" name="Содержимое 5" descr="IMG_20150208_1736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92" y="3571868"/>
            <a:ext cx="2357454" cy="3143272"/>
          </a:xfrm>
          <a:prstGeom prst="rect">
            <a:avLst/>
          </a:prstGeom>
        </p:spPr>
      </p:pic>
      <p:sp>
        <p:nvSpPr>
          <p:cNvPr id="13" name="Содержимое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Сочинения родителей на тему: « Мой ребёнок 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DE64"/>
                </a:solidFill>
              </a:rPr>
              <a:t>Сочинения родителей на тему: </a:t>
            </a:r>
            <a:r>
              <a:rPr lang="ru-RU" smtClean="0">
                <a:solidFill>
                  <a:srgbClr val="00DE64"/>
                </a:solidFill>
              </a:rPr>
              <a:t>« Мои мысли  </a:t>
            </a:r>
            <a:r>
              <a:rPr lang="ru-RU" dirty="0" smtClean="0">
                <a:solidFill>
                  <a:srgbClr val="00DE64"/>
                </a:solidFill>
              </a:rPr>
              <a:t>о воспитании ребёнка»</a:t>
            </a:r>
            <a:endParaRPr lang="ru-RU" dirty="0">
              <a:solidFill>
                <a:srgbClr val="00DE64"/>
              </a:solidFill>
            </a:endParaRPr>
          </a:p>
        </p:txBody>
      </p:sp>
      <p:pic>
        <p:nvPicPr>
          <p:cNvPr id="8" name="Содержимое 7" descr="IMG_20150208_17374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8" y="2143108"/>
            <a:ext cx="2286016" cy="3000396"/>
          </a:xfrm>
        </p:spPr>
      </p:pic>
      <p:pic>
        <p:nvPicPr>
          <p:cNvPr id="2051" name="Picture 3" descr="C:\Users\Lenovo\Desktop\Новая папка (2)\IMG_20150208_173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5857884"/>
            <a:ext cx="2286016" cy="2928926"/>
          </a:xfrm>
          <a:prstGeom prst="rect">
            <a:avLst/>
          </a:prstGeom>
          <a:noFill/>
        </p:spPr>
      </p:pic>
      <p:pic>
        <p:nvPicPr>
          <p:cNvPr id="2052" name="Picture 4" descr="C:\Users\Lenovo\Desktop\Новая папка (2)\IMG_20150208_1739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32" y="2071670"/>
            <a:ext cx="2143140" cy="3071834"/>
          </a:xfrm>
          <a:prstGeom prst="rect">
            <a:avLst/>
          </a:prstGeom>
          <a:noFill/>
        </p:spPr>
      </p:pic>
      <p:pic>
        <p:nvPicPr>
          <p:cNvPr id="2054" name="Picture 6" descr="C:\Users\Lenovo\Desktop\Новая папка (2)\IMG_20150208_1738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32" y="5857884"/>
            <a:ext cx="2143140" cy="2928958"/>
          </a:xfrm>
          <a:prstGeom prst="rect">
            <a:avLst/>
          </a:prstGeom>
          <a:noFill/>
        </p:spPr>
      </p:pic>
      <p:pic>
        <p:nvPicPr>
          <p:cNvPr id="14" name="Содержимое 13" descr="IMG_20150208_173757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2285992" y="3857620"/>
            <a:ext cx="2450986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Совместная проектная деятельность по теме:        « Мир пуговиц 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20150209_0841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8" y="2143108"/>
            <a:ext cx="3028950" cy="2271713"/>
          </a:xfrm>
        </p:spPr>
      </p:pic>
      <p:pic>
        <p:nvPicPr>
          <p:cNvPr id="6" name="Содержимое 5" descr="IMG_20150209_0841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5357818"/>
            <a:ext cx="3028950" cy="2271713"/>
          </a:xfrm>
        </p:spPr>
      </p:pic>
      <p:pic>
        <p:nvPicPr>
          <p:cNvPr id="3" name="Picture 2" descr="F:\Новая папка (2)\IMG_20150209_0949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290" y="3357554"/>
            <a:ext cx="2928982" cy="2411033"/>
          </a:xfrm>
          <a:prstGeom prst="rect">
            <a:avLst/>
          </a:prstGeom>
          <a:noFill/>
        </p:spPr>
      </p:pic>
      <p:pic>
        <p:nvPicPr>
          <p:cNvPr id="4" name="Picture 2" descr="F:\Новая папка (2)\IMG_20150209_0842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6215074"/>
            <a:ext cx="2976583" cy="223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1-ый семинар-практикум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enovo\Desktop\DSC037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56"/>
            <a:ext cx="3143272" cy="2143140"/>
          </a:xfrm>
          <a:prstGeom prst="rect">
            <a:avLst/>
          </a:prstGeom>
          <a:noFill/>
        </p:spPr>
      </p:pic>
      <p:pic>
        <p:nvPicPr>
          <p:cNvPr id="1027" name="Picture 3" descr="C:\Users\Lenovo\Desktop\DSC03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42" y="1826882"/>
            <a:ext cx="2786058" cy="2191473"/>
          </a:xfrm>
          <a:prstGeom prst="rect">
            <a:avLst/>
          </a:prstGeom>
          <a:noFill/>
        </p:spPr>
      </p:pic>
      <p:pic>
        <p:nvPicPr>
          <p:cNvPr id="1029" name="Picture 5" descr="C:\Users\Lenovo\Desktop\DSC038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8" y="6060021"/>
            <a:ext cx="3071834" cy="2548226"/>
          </a:xfrm>
          <a:prstGeom prst="rect">
            <a:avLst/>
          </a:prstGeom>
          <a:noFill/>
        </p:spPr>
      </p:pic>
      <p:pic>
        <p:nvPicPr>
          <p:cNvPr id="7" name="Picture 4" descr="C:\Users\Lenovo\Desktop\DSC038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52" y="6072198"/>
            <a:ext cx="3286148" cy="2607488"/>
          </a:xfrm>
          <a:prstGeom prst="rect">
            <a:avLst/>
          </a:prstGeom>
          <a:noFill/>
        </p:spPr>
      </p:pic>
      <p:pic>
        <p:nvPicPr>
          <p:cNvPr id="1030" name="Picture 6" descr="C:\Users\Lenovo\Desktop\DSC037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60" y="4071934"/>
            <a:ext cx="2143140" cy="1764956"/>
          </a:xfrm>
          <a:prstGeom prst="rect">
            <a:avLst/>
          </a:prstGeom>
          <a:noFill/>
        </p:spPr>
      </p:pic>
      <p:pic>
        <p:nvPicPr>
          <p:cNvPr id="1031" name="Picture 7" descr="C:\Users\Lenovo\Desktop\DSC0377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71934"/>
            <a:ext cx="2000240" cy="1671646"/>
          </a:xfrm>
          <a:prstGeom prst="rect">
            <a:avLst/>
          </a:prstGeom>
          <a:noFill/>
        </p:spPr>
      </p:pic>
      <p:pic>
        <p:nvPicPr>
          <p:cNvPr id="1032" name="Picture 8" descr="C:\Users\Lenovo\Desktop\DSC0377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54" y="3929058"/>
            <a:ext cx="2357454" cy="2142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4f212df9ca7519b2410b59a6dbd962b2f4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556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Взаимодействие с  семьей и активизация родителей в педагогическом процессе</vt:lpstr>
      <vt:lpstr>Слайд 2</vt:lpstr>
      <vt:lpstr>Слайд 3</vt:lpstr>
      <vt:lpstr>Слайд 4</vt:lpstr>
      <vt:lpstr>Слайд 5</vt:lpstr>
      <vt:lpstr>Сочинения родителей на тему: « Мой ребёнок »</vt:lpstr>
      <vt:lpstr>Сочинения родителей на тему: « Мои мысли  о воспитании ребёнка»</vt:lpstr>
      <vt:lpstr>Совместная проектная деятельность по теме:        « Мир пуговиц »</vt:lpstr>
      <vt:lpstr>1-ый семинар-практикум</vt:lpstr>
      <vt:lpstr>Презентация гербов семьи в рамках проекта: «Моя семья»</vt:lpstr>
      <vt:lpstr>Праздники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Lenovo</cp:lastModifiedBy>
  <cp:revision>80</cp:revision>
  <dcterms:created xsi:type="dcterms:W3CDTF">2014-09-12T06:04:27Z</dcterms:created>
  <dcterms:modified xsi:type="dcterms:W3CDTF">2015-02-11T09:44:25Z</dcterms:modified>
</cp:coreProperties>
</file>