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00984-DEA8-4804-BED8-B4619066C34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29AF0-6739-4291-B66E-0786D9F0C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29AF0-6739-4291-B66E-0786D9F0CD8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29AF0-6739-4291-B66E-0786D9F0CD8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29AF0-6739-4291-B66E-0786D9F0CD8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29AF0-6739-4291-B66E-0786D9F0CD8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357297"/>
            <a:ext cx="8643998" cy="1143009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Проект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 Я расту здоровым».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4286256"/>
            <a:ext cx="3214710" cy="121444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Авторы проекта: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Сергеева Т.А.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Малюгина Н.В.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572560" cy="214311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1800" b="1" dirty="0" smtClean="0"/>
              <a:t>                             Работа с родителями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1. Задание для родителей: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 - Сочинить сказку «Как фрукты и овощи о своей пользе спорили». Вместе с детьми нарисовать картинку к ней.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admin\Desktop\средняя\DSC03553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3116"/>
            <a:ext cx="7643866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501122" cy="135732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/>
              <a:t> </a:t>
            </a:r>
            <a:r>
              <a:rPr lang="ru-RU" sz="2200" b="1" dirty="0" smtClean="0"/>
              <a:t>-Принести фотографию из семейного альбома на тему «здоровье и мой ребенок».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admin\Desktop\средняя\DSC03500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792961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501122" cy="150017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2.Оформление папки передвижки    « Советы доктора здоровье».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Экскурсия в кабинет врача. Беседа « Путешествие в страну здоровья».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pic>
        <p:nvPicPr>
          <p:cNvPr id="4" name="Содержимое 3" descr="C:\Users\admin\Desktop\средняя\DSC03599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571612"/>
            <a:ext cx="792961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358246" cy="228599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1800" b="1" dirty="0" smtClean="0"/>
              <a:t>3 этап. Результаты работы.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 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Непосредственная образовательная деятельность с детьми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800" b="1" dirty="0" smtClean="0"/>
              <a:t> Презентация стенгазеты «Лучики здоровья»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Семейная книга сказок «Как овощи и фрукты поссорились»</a:t>
            </a:r>
            <a:endParaRPr lang="ru-RU" dirty="0"/>
          </a:p>
        </p:txBody>
      </p:sp>
      <p:pic>
        <p:nvPicPr>
          <p:cNvPr id="5" name="Содержимое 4" descr="C:\Users\admin\Desktop\средняя\DSC03512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285992"/>
            <a:ext cx="397195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admin\Desktop\средняя\DSC03523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0374" y="2285992"/>
            <a:ext cx="4230715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Спасибо за внимание</a:t>
            </a:r>
            <a:endParaRPr lang="ru-RU" dirty="0"/>
          </a:p>
        </p:txBody>
      </p:sp>
      <p:pic>
        <p:nvPicPr>
          <p:cNvPr id="4" name="Содержимое 3" descr="C:\Users\admin\Desktop\средняя\DSC03552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1278" y="1811280"/>
            <a:ext cx="5939444" cy="4451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467600" cy="1274786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 Чтобы сделать ребенка умным и рассудительным, сделайте его крепким и здоровым: пусть он работает, действует, бегает, кричит, пусть он находится в постоянном движении».</a:t>
            </a:r>
            <a:br>
              <a:rPr lang="ru-RU" sz="16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16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                                                                                          Жан Жак Руссо</a:t>
            </a:r>
            <a:r>
              <a:rPr lang="ru-RU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admin\Desktop\средняя\DSC034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7429551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 проекта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Береги здоровье смолоду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гласит народная пословица.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у дошкольников навыков и привычек здорового образа жизни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является актуальной и значимой в современных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условиях.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этой проблемой сталкиваются ежегодно в дошкольном учреждении: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ослабленное здоровье детей;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низкий уровень их физического развития и т.д.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Главная идея  работы по формированию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дошкольников навыков и    привычек здорового образа жизни заключается в том, что для достижения гармонии с природой, самим собой и обществом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человеку необходимо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заботиться о здоровье с детства.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Ведь здоровье рассматривается как гармоничное состояние организма (физическое, психическое, социальное благополучие), которое позволяет человеку быть активным в своей жизни.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Следует отметить, что формирование у детей навыков и привычек к здоровому образу жизни невозможно без сотрудничества с семьей.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572560" cy="250030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Цель проекта: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 *  Формирование у детей привычки здорового образа жизни в различных  видах деятельности,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* взаимодействие с родителями в вопросах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здоровосбережения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C:\Users\admin\Desktop\средняя\DSC03571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643182"/>
            <a:ext cx="397195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admin\Desktop\средняя\DSC03572.JPG"/>
          <p:cNvPicPr>
            <a:picLocks noGrp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0374" y="2643182"/>
            <a:ext cx="423071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350043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1600" b="1" dirty="0" smtClean="0"/>
              <a:t>Тип проекта :</a:t>
            </a:r>
            <a:r>
              <a:rPr lang="ru-RU" sz="1600" dirty="0" smtClean="0"/>
              <a:t> познавательно-практический, краткосрочный, групповой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b="1" dirty="0" smtClean="0"/>
              <a:t>Срок реализации:</a:t>
            </a:r>
            <a:r>
              <a:rPr lang="ru-RU" sz="1600" dirty="0" smtClean="0"/>
              <a:t> 1 неделя</a:t>
            </a:r>
            <a:br>
              <a:rPr lang="ru-RU" sz="1600" dirty="0" smtClean="0"/>
            </a:br>
            <a:r>
              <a:rPr lang="ru-RU" sz="1600" b="1" dirty="0" smtClean="0"/>
              <a:t>Участники проекта: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дети средней группы</a:t>
            </a:r>
            <a:br>
              <a:rPr lang="ru-RU" sz="1600" dirty="0" smtClean="0"/>
            </a:br>
            <a:r>
              <a:rPr lang="ru-RU" sz="1600" dirty="0" smtClean="0"/>
              <a:t>Родители</a:t>
            </a:r>
            <a:br>
              <a:rPr lang="ru-RU" sz="1600" dirty="0" smtClean="0"/>
            </a:br>
            <a:r>
              <a:rPr lang="ru-RU" sz="1600" dirty="0" smtClean="0"/>
              <a:t>Педагоги группы</a:t>
            </a:r>
            <a:br>
              <a:rPr lang="ru-RU" sz="1600" dirty="0" smtClean="0"/>
            </a:br>
            <a:r>
              <a:rPr lang="ru-RU" sz="1600" dirty="0" smtClean="0"/>
              <a:t>Инструктор по </a:t>
            </a:r>
            <a:r>
              <a:rPr lang="ru-RU" sz="1600" dirty="0" err="1" smtClean="0"/>
              <a:t>физвоспитанию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 </a:t>
            </a:r>
            <a:r>
              <a:rPr lang="ru-RU" sz="1600" b="1" dirty="0" smtClean="0"/>
              <a:t>Задачи проекта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Формировать у детей разумное отношение к своему здоровью.</a:t>
            </a:r>
            <a:br>
              <a:rPr lang="ru-RU" sz="1600" dirty="0" smtClean="0"/>
            </a:br>
            <a:r>
              <a:rPr lang="ru-RU" sz="1600" dirty="0" smtClean="0"/>
              <a:t>Повышать интерес к ЗОЖ через разнообразные формы и методы физкультурно-оздоровительной работы.</a:t>
            </a:r>
            <a:br>
              <a:rPr lang="ru-RU" sz="1600" dirty="0" smtClean="0"/>
            </a:br>
            <a:r>
              <a:rPr lang="ru-RU" sz="1600" dirty="0" smtClean="0"/>
              <a:t>Устанавливать сотрудничество  с  семьями воспитанников по проблеме укрепления физического и психического здоровья детей.</a:t>
            </a:r>
            <a:br>
              <a:rPr lang="ru-RU" sz="1600" dirty="0" smtClean="0"/>
            </a:br>
            <a:r>
              <a:rPr lang="ru-RU" sz="16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C:\Users\admin\Desktop\средняя\DSC03510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00438"/>
            <a:ext cx="3786214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admin\Desktop\средняя\DSC03534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500438"/>
            <a:ext cx="414340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572560" cy="3429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>1 этап. Подготовительный.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Цель:</a:t>
            </a:r>
            <a:r>
              <a:rPr lang="ru-RU" sz="1800" dirty="0" smtClean="0"/>
              <a:t> Изучение знаний у дошкольников по здоровому образу жизни и отношение родителей к вопросам </a:t>
            </a:r>
            <a:r>
              <a:rPr lang="ru-RU" sz="1800" dirty="0" err="1" smtClean="0"/>
              <a:t>здоровосбережения</a:t>
            </a:r>
            <a:r>
              <a:rPr lang="ru-RU" sz="18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b="1" dirty="0" smtClean="0"/>
              <a:t>2 этап. Практический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b="1" dirty="0" smtClean="0"/>
              <a:t>Цель:</a:t>
            </a:r>
            <a:r>
              <a:rPr lang="ru-RU" sz="1800" dirty="0" smtClean="0"/>
              <a:t> Формирование у детей понятия о здоровом образе жизни. Закрепление знаний о культуре гигиены и осознанного подхода к своему питанию.</a:t>
            </a:r>
            <a:br>
              <a:rPr lang="ru-RU" sz="1800" dirty="0" smtClean="0"/>
            </a:br>
            <a:r>
              <a:rPr lang="ru-RU" sz="18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C:\Users\admin\Desktop\средняя\DSC03633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429000"/>
            <a:ext cx="35004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C:\Users\admin\Desktop\средняя\DSC03473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429000"/>
            <a:ext cx="4500593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572560" cy="178592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000" dirty="0" smtClean="0"/>
              <a:t>                             Работа с детьми.</a:t>
            </a:r>
            <a:br>
              <a:rPr lang="ru-RU" sz="2000" dirty="0" smtClean="0"/>
            </a:br>
            <a:r>
              <a:rPr lang="ru-RU" sz="2000" b="1" dirty="0" smtClean="0"/>
              <a:t>1. «здоровье и правила гигиены»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Непосредственная образовательная деятельность по </a:t>
            </a:r>
            <a:r>
              <a:rPr lang="ru-RU" sz="2000" dirty="0" err="1" smtClean="0"/>
              <a:t>физвоспитанию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> </a:t>
            </a:r>
            <a:endParaRPr lang="ru-RU" dirty="0"/>
          </a:p>
        </p:txBody>
      </p:sp>
      <p:pic>
        <p:nvPicPr>
          <p:cNvPr id="5" name="Содержимое 4" descr="C:\Users\admin\Desktop\средняя\DSC03557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857364"/>
            <a:ext cx="397195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admin\Desktop\средняя\DSC03508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857364"/>
            <a:ext cx="4214841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572560" cy="141763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 smtClean="0"/>
              <a:t>2. «В гостях у </a:t>
            </a:r>
            <a:r>
              <a:rPr lang="ru-RU" sz="2000" b="1" dirty="0" err="1" smtClean="0"/>
              <a:t>Витаминкина</a:t>
            </a:r>
            <a:r>
              <a:rPr lang="ru-RU" sz="2000" b="1" dirty="0" smtClean="0"/>
              <a:t>».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       Непосредственная образовательная деятельность с детьми</a:t>
            </a:r>
            <a:endParaRPr lang="ru-RU" dirty="0"/>
          </a:p>
        </p:txBody>
      </p:sp>
      <p:pic>
        <p:nvPicPr>
          <p:cNvPr id="5" name="Содержимое 4" descr="C:\Users\admin\Desktop\средняя\DSC03522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736"/>
            <a:ext cx="8572559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572560" cy="157161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 smtClean="0"/>
              <a:t>              Дидактические игры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C:\Users\admin\Desktop\средняя\DSC03489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571612"/>
            <a:ext cx="397195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admin\Desktop\средняя\DSC03478.JPG"/>
          <p:cNvPicPr>
            <a:picLocks noGrp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1571612"/>
            <a:ext cx="4572031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148</TotalTime>
  <Words>102</Words>
  <PresentationFormat>Экран (4:3)</PresentationFormat>
  <Paragraphs>32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Проект « Я расту здоровым».  </vt:lpstr>
      <vt:lpstr>               « Чтобы сделать ребенка умным и рассудительным, сделайте его крепким и здоровым: пусть он работает, действует, бегает, кричит, пусть он находится в постоянном движении».                                                                                                                 Жан Жак Руссо  </vt:lpstr>
      <vt:lpstr>Слайд 3</vt:lpstr>
      <vt:lpstr>Цель проекта:    *  Формирование у детей привычки здорового образа жизни в различных  видах деятельности,  * взаимодействие с родителями в вопросах здоровосбережения.  </vt:lpstr>
      <vt:lpstr>Тип проекта : познавательно-практический, краткосрочный, групповой  Срок реализации: 1 неделя Участники проекта:  дети средней группы Родители Педагоги группы Инструктор по физвоспитанию   Задачи проекта Формировать у детей разумное отношение к своему здоровью. Повышать интерес к ЗОЖ через разнообразные формы и методы физкультурно-оздоровительной работы. Устанавливать сотрудничество  с  семьями воспитанников по проблеме укрепления физического и психического здоровья детей.   </vt:lpstr>
      <vt:lpstr>1 этап. Подготовительный. Цель: Изучение знаний у дошкольников по здоровому образу жизни и отношение родителей к вопросам здоровосбережения.  2 этап. Практический   Цель: Формирование у детей понятия о здоровом образе жизни. Закрепление знаний о культуре гигиены и осознанного подхода к своему питанию.   </vt:lpstr>
      <vt:lpstr>                             Работа с детьми. 1. «здоровье и правила гигиены» Непосредственная образовательная деятельность по физвоспитанию  </vt:lpstr>
      <vt:lpstr>2. «В гостях у Витаминкина».        Непосредственная образовательная деятельность с детьми</vt:lpstr>
      <vt:lpstr>              Дидактические игры </vt:lpstr>
      <vt:lpstr>                             Работа с родителями 1. Задание для родителей:  - Сочинить сказку «Как фрукты и овощи о своей пользе спорили». Вместе с детьми нарисовать картинку к ней.  </vt:lpstr>
      <vt:lpstr> -Принести фотографию из семейного альбома на тему «здоровье и мой ребенок». </vt:lpstr>
      <vt:lpstr>2.Оформление папки передвижки    « Советы доктора здоровье».  Экскурсия в кабинет врача. Беседа « Путешествие в страну здоровья».  </vt:lpstr>
      <vt:lpstr>3 этап. Результаты работы.   Непосредственная образовательная деятельность с детьми   Презентация стенгазеты «Лучики здоровья»  Семейная книга сказок «Как овощи и фрукты поссорились»</vt:lpstr>
      <vt:lpstr>             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Lenovo</cp:lastModifiedBy>
  <cp:revision>17</cp:revision>
  <dcterms:created xsi:type="dcterms:W3CDTF">2015-03-31T07:20:46Z</dcterms:created>
  <dcterms:modified xsi:type="dcterms:W3CDTF">2016-02-02T06:02:51Z</dcterms:modified>
</cp:coreProperties>
</file>