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57"/>
    <a:srgbClr val="0000FF"/>
    <a:srgbClr val="FFFFFF"/>
    <a:srgbClr val="0C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646" y="-10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2" y="13692"/>
            <a:ext cx="9933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по-прежнему выпадают из окон, несмотря на принятие два года назад ГОСТа о детской безопасности. О причинах и профилактике подобных инцидентов, в материале ОКНА МЕДИА Сообщения о выпавших из окон детях появляются в СМИ с пугающей регулярностью. По официальной статистике МВД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из 2259 жителей России, погибших от «падения с высоты», более 50% дети, выпавшие из окон.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году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печальная статистика продолжается.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12" descr="Картинки по запросу выпавших из окна дете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r="32495" b="11396"/>
          <a:stretch/>
        </p:blipFill>
        <p:spPr bwMode="auto">
          <a:xfrm>
            <a:off x="381077" y="3769295"/>
            <a:ext cx="2449936" cy="2756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00414" y="203057"/>
            <a:ext cx="47729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93591" y="1458687"/>
            <a:ext cx="2476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позаботимся о самом ценном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4495" y="3238420"/>
            <a:ext cx="233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71" y="3745884"/>
            <a:ext cx="2485170" cy="209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24730" y="149967"/>
            <a:ext cx="286476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7 </a:t>
            </a:r>
            <a:r>
              <a:rPr lang="ru-RU" sz="1100" b="1" dirty="0">
                <a:solidFill>
                  <a:srgbClr val="FF0000"/>
                </a:solidFill>
              </a:rPr>
              <a:t>ПРАВИЛ, ЧТОБЫ НЕ ДОПУСТИТЬ НЕЛЕПОЙ ГИБЕЛИ ВАШЕГО РЕБЕНКА</a:t>
            </a:r>
            <a:r>
              <a:rPr lang="ru-RU" sz="1100" b="1" dirty="0" smtClean="0">
                <a:solidFill>
                  <a:srgbClr val="FF0000"/>
                </a:solidFill>
              </a:rPr>
              <a:t>!</a:t>
            </a:r>
            <a:endParaRPr lang="ru-RU" sz="1100" b="1" dirty="0">
              <a:solidFill>
                <a:srgbClr val="FF0000"/>
              </a:solidFill>
            </a:endParaRPr>
          </a:p>
          <a:p>
            <a:r>
              <a:rPr lang="ru-RU" sz="1100" dirty="0">
                <a:solidFill>
                  <a:srgbClr val="FF0000"/>
                </a:solidFill>
              </a:rPr>
              <a:t>1 ПРАВИЛО:  </a:t>
            </a:r>
            <a:r>
              <a:rPr lang="ru-RU" sz="1100" dirty="0"/>
              <a:t>Не оставлять окно открытым, поскольку достаточно отвлечься на секунду, которая может стать последним мгновением в жизни ребенка или искалечить ее навсегда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endParaRPr lang="ru-RU" sz="1100" dirty="0"/>
          </a:p>
          <a:p>
            <a:r>
              <a:rPr lang="ru-RU" sz="1100" dirty="0">
                <a:solidFill>
                  <a:srgbClr val="FF0000"/>
                </a:solidFill>
              </a:rPr>
              <a:t>2 ПРАВИЛО</a:t>
            </a:r>
            <a:r>
              <a:rPr lang="ru-RU" sz="1100" dirty="0"/>
              <a:t>: Не использовать москитные сетки без соответствующей защиты окна. Ребенок видит некое препятствие впереди, уверенно упирается на него, и в результате может выпасть вместе с сеткой, которая не рассчитана на вес даже годовалого ребенка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endParaRPr lang="ru-RU" sz="1100" dirty="0"/>
          </a:p>
          <a:p>
            <a:r>
              <a:rPr lang="ru-RU" sz="1100" dirty="0" smtClean="0">
                <a:solidFill>
                  <a:srgbClr val="FF0000"/>
                </a:solidFill>
              </a:rPr>
              <a:t>3 </a:t>
            </a:r>
            <a:r>
              <a:rPr lang="ru-RU" sz="1100" dirty="0">
                <a:solidFill>
                  <a:srgbClr val="FF0000"/>
                </a:solidFill>
              </a:rPr>
              <a:t>ПРАВИЛО: </a:t>
            </a:r>
            <a:r>
              <a:rPr lang="ru-RU" sz="1100" dirty="0"/>
              <a:t>Не оставлять ребенка без присмотра, особенно играющего возле окон и стеклянных дверей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endParaRPr lang="ru-RU" sz="1100" dirty="0"/>
          </a:p>
          <a:p>
            <a:r>
              <a:rPr lang="ru-RU" sz="1100" dirty="0">
                <a:solidFill>
                  <a:srgbClr val="FF0000"/>
                </a:solidFill>
              </a:rPr>
              <a:t>4 ПРАВИЛО: </a:t>
            </a:r>
            <a:r>
              <a:rPr lang="ru-RU" sz="1100" dirty="0"/>
              <a:t>Не ставить мебель поблизости окон, чтобы ребенок не взобрался на подоконник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endParaRPr lang="ru-RU" sz="1100" dirty="0"/>
          </a:p>
          <a:p>
            <a:r>
              <a:rPr lang="ru-RU" sz="1100" dirty="0">
                <a:solidFill>
                  <a:srgbClr val="FF0000"/>
                </a:solidFill>
              </a:rPr>
              <a:t>5 ПРАВИЛО: </a:t>
            </a:r>
            <a:r>
              <a:rPr lang="ru-RU" sz="1100" dirty="0"/>
              <a:t>Не следует позволять детям прыгать на кровати или другой мебели, расположенной вблизи окон.</a:t>
            </a:r>
          </a:p>
          <a:p>
            <a:endParaRPr lang="ru-RU" sz="1100" dirty="0"/>
          </a:p>
          <a:p>
            <a:r>
              <a:rPr lang="ru-RU" sz="1100" dirty="0">
                <a:solidFill>
                  <a:srgbClr val="FF0000"/>
                </a:solidFill>
              </a:rPr>
              <a:t>6 ПРАВИЛО: </a:t>
            </a:r>
            <a:r>
              <a:rPr lang="ru-RU" sz="1100" dirty="0"/>
              <a:t>Тщательно подобрать аксессуары на окна. В частности средства солнцезащиты, такие как жалюзи и рулонные шторы должны быть без свисающих шнуров и цепочек. Ребенок может с их помощью взобраться на окно или запутаться в них, тем самым спровоцировать удушье.</a:t>
            </a:r>
          </a:p>
          <a:p>
            <a:endParaRPr lang="ru-RU" sz="1100" dirty="0"/>
          </a:p>
          <a:p>
            <a:r>
              <a:rPr lang="ru-RU" sz="1100" dirty="0">
                <a:solidFill>
                  <a:srgbClr val="FF0000"/>
                </a:solidFill>
              </a:rPr>
              <a:t>7 ПРАВИЛО: </a:t>
            </a:r>
            <a:r>
              <a:rPr lang="ru-RU" sz="1100" dirty="0"/>
              <a:t>Установить на окна блокираторы, препятствующие открытию окна ребенком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024" y="26064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20834" y="1268760"/>
            <a:ext cx="1684784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529120" y="2060848"/>
            <a:ext cx="1684784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6857" y="2832545"/>
            <a:ext cx="2215956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 Лучше, если во время такой попытки вы будете рядом.</a:t>
            </a: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16896" y="4941168"/>
            <a:ext cx="2197008" cy="452439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84849" y="5589240"/>
            <a:ext cx="2174713" cy="93610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 полностью.</a:t>
            </a: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86751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18199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501727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13" y="589493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5467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18" y="382046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поудобнее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устроиться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наблюдать, наблюдать, наблюдать… 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91932"/>
            <a:ext cx="1224136" cy="69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482117" y="3140382"/>
            <a:ext cx="145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</a:t>
            </a:r>
          </a:p>
        </p:txBody>
      </p:sp>
      <p:pic>
        <p:nvPicPr>
          <p:cNvPr id="60" name="Picture 16" descr="фото: москитная сетка не создает защит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 t="1112" r="28217"/>
          <a:stretch/>
        </p:blipFill>
        <p:spPr bwMode="auto">
          <a:xfrm>
            <a:off x="458878" y="3276839"/>
            <a:ext cx="923026" cy="13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1789" y="4689718"/>
            <a:ext cx="1279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</p:txBody>
      </p:sp>
      <p:pic>
        <p:nvPicPr>
          <p:cNvPr id="62" name="Picture 18" descr="Картинки по запросу ребенок и ок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r="39100" b="31091"/>
          <a:stretch/>
        </p:blipFill>
        <p:spPr bwMode="auto">
          <a:xfrm>
            <a:off x="1677179" y="4959740"/>
            <a:ext cx="1064533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Картинки по запросу ребенок и окн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04" y="315552"/>
            <a:ext cx="2515959" cy="15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порезов.</a:t>
            </a: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открытое окно</a:t>
            </a: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9392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338</Words>
  <Application>Microsoft Office PowerPoint</Application>
  <PresentationFormat>Лист A4 (210x297 мм)</PresentationFormat>
  <Paragraphs>35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17</cp:revision>
  <dcterms:created xsi:type="dcterms:W3CDTF">2019-04-16T15:59:56Z</dcterms:created>
  <dcterms:modified xsi:type="dcterms:W3CDTF">2024-08-25T17:59:03Z</dcterms:modified>
</cp:coreProperties>
</file>