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86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74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96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4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08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60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80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7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6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9662" y="183818"/>
            <a:ext cx="5595994" cy="122261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ЭКСТРЕМИЗМУ  НЕТ!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7852" y="1022595"/>
            <a:ext cx="6339616" cy="1154825"/>
          </a:xfrm>
        </p:spPr>
        <p:txBody>
          <a:bodyPr>
            <a:normAutofit fontScale="85000" lnSpcReduction="10000"/>
          </a:bodyPr>
          <a:lstStyle/>
          <a:p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 мира за новыми поколениями.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Давайте, чтобы этот мир был полон тепла и любви.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отчасти в наших руках! В руках каждого!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8925" y="3027132"/>
            <a:ext cx="663746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НЕСКОЛЬКО  ПРОСТЫХ  ПРАВИЛ  ДЛЯ 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РОДИТЕЛЕЙ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8926" y="3458568"/>
            <a:ext cx="6926242" cy="3253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Разговаривайте с ребенком.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должны знать, с кем он общается, как проводит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время 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волнует.</a:t>
            </a:r>
            <a:endParaRPr lang="ru-RU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8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Обеспечьте досуг ребенка.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секции, кружки,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военно-патриотические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клубы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дадут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для самореализации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самовыражения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подростка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48945">
              <a:lnSpc>
                <a:spcPct val="107000"/>
              </a:lnSpc>
              <a:spcAft>
                <a:spcPts val="0"/>
              </a:spcAft>
            </a:pPr>
            <a:r>
              <a:rPr lang="ru-RU" sz="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Контролируйте информацию,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которую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получает ребенок. Обращайте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передачи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смотрит, какие книги читает,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6325" marR="448945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каких сайтах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бывает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какие фильмы смотрит.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C:\Users\kdk_lavrenova\Desktop\1694771430_a71311c60fe234ea169b65f727aaf51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53" y="6947296"/>
            <a:ext cx="3919146" cy="257574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4303059" y="7210785"/>
            <a:ext cx="2388197" cy="204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должен знать – ЭКСТРЕМИЗМ опасен для общества!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7556" y="2078523"/>
            <a:ext cx="6073700" cy="864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помнить, что попадание подростка под влияние экстремистской группы легче предупредить, чем впоследствии бороться с этой проблемой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7509" y="2070232"/>
            <a:ext cx="389851" cy="8472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4800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endParaRPr lang="ru-RU" sz="4800" dirty="0">
              <a:solidFill>
                <a:srgbClr val="FF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5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88</Words>
  <Application>Microsoft Office PowerPoint</Application>
  <PresentationFormat>Лист A4 (210x297 мм)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Тема Office</vt:lpstr>
      <vt:lpstr>ЭКСТРЕМИЗМУ  НЕТ!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ЭКСТРЕМИЗМУ  НЕТ!</dc:title>
  <dc:creator>Лавренова Елена Викторовна</dc:creator>
  <cp:lastModifiedBy>Головань Валентина Николаевна</cp:lastModifiedBy>
  <cp:revision>4</cp:revision>
  <dcterms:created xsi:type="dcterms:W3CDTF">2025-02-13T06:46:50Z</dcterms:created>
  <dcterms:modified xsi:type="dcterms:W3CDTF">2025-03-24T09:37:53Z</dcterms:modified>
</cp:coreProperties>
</file>