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91" r:id="rId4"/>
    <p:sldId id="265" r:id="rId5"/>
    <p:sldId id="263" r:id="rId6"/>
    <p:sldId id="289" r:id="rId7"/>
    <p:sldId id="267" r:id="rId8"/>
    <p:sldId id="269" r:id="rId9"/>
    <p:sldId id="270" r:id="rId10"/>
    <p:sldId id="290" r:id="rId11"/>
    <p:sldId id="271" r:id="rId12"/>
    <p:sldId id="268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70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CBBD-0DDB-4E2B-950E-E6CE6C800DD3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F97E4-34DF-458C-9DB0-D8BDEFA90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0925-96AD-4286-9AB8-BD5AEC39FC63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F5FC2-D832-4C72-9524-D8799D2FE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70EF-6E5C-4AF3-82B4-054F902895F2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7E1B-18FA-48F5-A618-1AD29F506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76B1-6991-43DF-B7BC-31426A4715E6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58055-F414-4247-8991-9CE573F89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2932-92BD-401B-8776-EA8F53C5EE0E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3A1E7-6866-4EC0-9C79-B8E01C1EA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B304-3930-4249-A20E-F8BEA4A228BA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5EB5-99C0-4592-98F7-E090161F1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9EE52-7BA3-4349-898A-E31FADE211BA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0E5BC-6145-44CF-8CD8-D7F741F97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EC9C-05B7-49A1-8B08-878EB76BEFCC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B5B3C-D16D-4EE0-A883-04D4D0C70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2824-3B6B-4D14-98CC-157435433643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F1B9-3E58-485A-98D1-863EE5C93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FAF7A-6F14-4F2F-9D95-C4A90B25BBDE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94BA-8A8F-4598-82F8-5F1CAD23B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C090-7A71-40C2-A5C9-9B4FD9F906D5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7D873-4CC6-44AD-AB59-CCF80A8B6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0999A-BA29-41B0-9626-68659905052C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3E0CF-735A-4484-8C9A-BC5DABCD1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8.png"/><Relationship Id="rId5" Type="http://schemas.openxmlformats.org/officeDocument/2006/relationships/image" Target="../media/image33.jpeg"/><Relationship Id="rId10" Type="http://schemas.openxmlformats.org/officeDocument/2006/relationships/image" Target="../media/image37.png"/><Relationship Id="rId4" Type="http://schemas.openxmlformats.org/officeDocument/2006/relationships/image" Target="../media/image32.jpe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 descr="C:\Users\User\Desktop\5622f522dee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1785918" y="642918"/>
            <a:ext cx="6572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«Детский сад комбинированного вида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28 «Золотой ключик»</a:t>
            </a: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857224" y="2428868"/>
            <a:ext cx="77867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«Взаимодействие с родителями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раннего возраста»</a:t>
            </a:r>
          </a:p>
        </p:txBody>
      </p:sp>
      <p:pic>
        <p:nvPicPr>
          <p:cNvPr id="8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3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0800000" flipV="1">
            <a:off x="5286380" y="3643314"/>
            <a:ext cx="22145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Инкина А.Н.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Гришина Л.В.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4643446"/>
            <a:ext cx="20002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апрель 2020 год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2" descr="C:\Users\User\Desktop\923191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428625" y="102870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00167" y="285728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добрых дел</a:t>
            </a:r>
          </a:p>
        </p:txBody>
      </p:sp>
      <p:pic>
        <p:nvPicPr>
          <p:cNvPr id="8" name="Picture 2" descr="C:\Users\User\Desktop\013.jpg"/>
          <p:cNvPicPr>
            <a:picLocks noChangeAspect="1" noChangeArrowheads="1"/>
          </p:cNvPicPr>
          <p:nvPr/>
        </p:nvPicPr>
        <p:blipFill>
          <a:blip r:embed="rId4"/>
          <a:srcRect l="5015" t="4104" r="5015" b="4349"/>
          <a:stretch>
            <a:fillRect/>
          </a:stretch>
        </p:blipFill>
        <p:spPr bwMode="auto">
          <a:xfrm>
            <a:off x="285720" y="3071810"/>
            <a:ext cx="4714908" cy="3543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Users\User\Desktop\detsad-603028-1478112204.jpg"/>
          <p:cNvPicPr>
            <a:picLocks noChangeAspect="1" noChangeArrowheads="1"/>
          </p:cNvPicPr>
          <p:nvPr/>
        </p:nvPicPr>
        <p:blipFill>
          <a:blip r:embed="rId5"/>
          <a:srcRect b="4348"/>
          <a:stretch>
            <a:fillRect/>
          </a:stretch>
        </p:blipFill>
        <p:spPr bwMode="auto">
          <a:xfrm>
            <a:off x="4572000" y="928671"/>
            <a:ext cx="4384519" cy="3214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5" descr="C:\Users\User\Desktop\к презентации\Algde9q0bz8.jpg"/>
          <p:cNvPicPr>
            <a:picLocks noChangeAspect="1" noChangeArrowheads="1"/>
          </p:cNvPicPr>
          <p:nvPr/>
        </p:nvPicPr>
        <p:blipFill>
          <a:blip r:embed="rId6" cstate="print"/>
          <a:srcRect l="6105" r="11472"/>
          <a:stretch>
            <a:fillRect/>
          </a:stretch>
        </p:blipFill>
        <p:spPr bwMode="auto">
          <a:xfrm>
            <a:off x="357158" y="1785926"/>
            <a:ext cx="1357322" cy="2195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6" descr="C:\Users\User\Desktop\к презентации\rwjyY1tE9PI.jpg"/>
          <p:cNvPicPr>
            <a:picLocks noChangeAspect="1" noChangeArrowheads="1"/>
          </p:cNvPicPr>
          <p:nvPr/>
        </p:nvPicPr>
        <p:blipFill>
          <a:blip r:embed="rId7" cstate="print"/>
          <a:srcRect l="13302" r="2648" b="4349"/>
          <a:stretch>
            <a:fillRect/>
          </a:stretch>
        </p:blipFill>
        <p:spPr bwMode="auto">
          <a:xfrm>
            <a:off x="1857356" y="1142984"/>
            <a:ext cx="2571768" cy="176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User\Desktop\к презентации\27378_1303c51066a9a8822803ddc73d9475f9.j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4357694"/>
            <a:ext cx="2995613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2" descr="C:\Users\User\Desktop\923191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428625" y="102870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00167" y="285728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Трудовой десант</a:t>
            </a:r>
          </a:p>
        </p:txBody>
      </p:sp>
      <p:pic>
        <p:nvPicPr>
          <p:cNvPr id="1026" name="Picture 2" descr="C:\Users\User\Desktop\D3s2bA5Sl7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143248"/>
            <a:ext cx="4786346" cy="3482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4" descr="DSC014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00562" y="785794"/>
            <a:ext cx="4391038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982248"/>
            <a:ext cx="2500331" cy="1875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/>
          <a:srcRect l="2933" t="2240" r="3225" b="11635"/>
          <a:stretch>
            <a:fillRect/>
          </a:stretch>
        </p:blipFill>
        <p:spPr bwMode="auto">
          <a:xfrm>
            <a:off x="5572132" y="4429132"/>
            <a:ext cx="2909474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2" descr="C:\Users\User\Desktop\923191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0" name="Picture 2" descr="C:\Users\User\Desktop\lAzf9drKf0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28628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9" name="Picture 2" descr="C:\Users\User\Desktop\tyPuOSvdMYg.jpg"/>
          <p:cNvPicPr>
            <a:picLocks noChangeAspect="1" noChangeArrowheads="1"/>
          </p:cNvPicPr>
          <p:nvPr/>
        </p:nvPicPr>
        <p:blipFill>
          <a:blip r:embed="rId4" cstate="print"/>
          <a:srcRect t="14780" r="13514"/>
          <a:stretch>
            <a:fillRect/>
          </a:stretch>
        </p:blipFill>
        <p:spPr bwMode="auto">
          <a:xfrm>
            <a:off x="6262511" y="857233"/>
            <a:ext cx="2605467" cy="3286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Традиции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</a:p>
        </p:txBody>
      </p:sp>
      <p:pic>
        <p:nvPicPr>
          <p:cNvPr id="3074" name="Picture 2" descr="C:\Users\User\Desktop\SOf6r-XUR10.jpg"/>
          <p:cNvPicPr>
            <a:picLocks noChangeAspect="1" noChangeArrowheads="1"/>
          </p:cNvPicPr>
          <p:nvPr/>
        </p:nvPicPr>
        <p:blipFill>
          <a:blip r:embed="rId5"/>
          <a:srcRect t="20625" r="12499"/>
          <a:stretch>
            <a:fillRect/>
          </a:stretch>
        </p:blipFill>
        <p:spPr bwMode="auto">
          <a:xfrm>
            <a:off x="4286248" y="3214686"/>
            <a:ext cx="2714644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14290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Desktop\s12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786322"/>
            <a:ext cx="292895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285728"/>
            <a:ext cx="777449" cy="88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428604"/>
            <a:ext cx="588808" cy="66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5338" y="3357562"/>
            <a:ext cx="8174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1214422"/>
            <a:ext cx="5030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260308">
            <a:off x="6515545" y="5354074"/>
            <a:ext cx="2265954" cy="1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Picture 2" descr="C:\Users\User\Desktop\923191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571500" y="4857750"/>
            <a:ext cx="528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214290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Традиции детского сада</a:t>
            </a:r>
          </a:p>
        </p:txBody>
      </p:sp>
      <p:pic>
        <p:nvPicPr>
          <p:cNvPr id="13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85" t="32527" r="3390" b="26256"/>
          <a:stretch>
            <a:fillRect/>
          </a:stretch>
        </p:blipFill>
        <p:spPr>
          <a:xfrm>
            <a:off x="214282" y="4143380"/>
            <a:ext cx="4347542" cy="271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t="20519" r="8847" b="11609"/>
          <a:stretch>
            <a:fillRect/>
          </a:stretch>
        </p:blipFill>
        <p:spPr bwMode="auto">
          <a:xfrm>
            <a:off x="1357290" y="642918"/>
            <a:ext cx="721523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10" name="Picture 2" descr="G:\DSC08170.JPG"/>
          <p:cNvPicPr>
            <a:picLocks noChangeAspect="1" noChangeArrowheads="1"/>
          </p:cNvPicPr>
          <p:nvPr/>
        </p:nvPicPr>
        <p:blipFill>
          <a:blip r:embed="rId6" cstate="print"/>
          <a:srcRect t="15910"/>
          <a:stretch>
            <a:fillRect/>
          </a:stretch>
        </p:blipFill>
        <p:spPr bwMode="auto">
          <a:xfrm>
            <a:off x="4572000" y="4071942"/>
            <a:ext cx="4490389" cy="27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027" name="Picture 3" descr="C:\Users\User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2" descr="C:\Users\User\Desktop\923191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500042"/>
            <a:ext cx="635796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«Воспитание детей надо начинать с воспитания родителей.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Именно родители должны стать нашими помощниками, союзниками, участниками единого педагогического процесса, коллегами в деле воспитания детей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                                       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 В. А. Сухомлинский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                             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Aharoni" pitchFamily="2" charset="-79"/>
            </a:endParaRPr>
          </a:p>
        </p:txBody>
      </p:sp>
      <p:pic>
        <p:nvPicPr>
          <p:cNvPr id="7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5572164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2" descr="C:\Users\User\Desktop\923191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214290"/>
            <a:ext cx="5293867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User\Desktop\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071810"/>
            <a:ext cx="5214974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User\Desktop\imgpreview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76122">
            <a:off x="6220823" y="4321594"/>
            <a:ext cx="2102026" cy="2102026"/>
          </a:xfrm>
          <a:prstGeom prst="rect">
            <a:avLst/>
          </a:prstGeom>
          <a:noFill/>
        </p:spPr>
      </p:pic>
      <p:pic>
        <p:nvPicPr>
          <p:cNvPr id="10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14290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2" descr="C:\Users\User\Desktop\923191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вал 4"/>
          <p:cNvSpPr/>
          <p:nvPr/>
        </p:nvSpPr>
        <p:spPr>
          <a:xfrm>
            <a:off x="2928926" y="214290"/>
            <a:ext cx="3429024" cy="24288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помощь семье в воспитании детей, при этом не подменяя её, а дополняя и обеспечивая более полную реализацию ее воспитательных функций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2285992"/>
            <a:ext cx="2857520" cy="13430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социально-  педагогический опыт родителей, потребности родителей в воспитании детей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00" y="4429132"/>
            <a:ext cx="2857520" cy="13430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Вовлекать семью в единое образовательное пространство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4429132"/>
            <a:ext cx="2857520" cy="13430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Привлекать родителей к проведению совместных мероприятий в ДОУ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29322" y="2357430"/>
            <a:ext cx="2857520" cy="13430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Дать родителям знания о различных вопросах воспитания и обучения детей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2" descr="C:\Users\User\Desktop\923191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57356" y="571480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родителями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571612"/>
            <a:ext cx="3143272" cy="7143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Традиционные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2500306"/>
            <a:ext cx="3000396" cy="6429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4000504"/>
            <a:ext cx="3000396" cy="6429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информационных стендов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4786322"/>
            <a:ext cx="3000396" cy="6429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Утренники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5572140"/>
            <a:ext cx="3000396" cy="6429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3214686"/>
            <a:ext cx="3000396" cy="6429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4929190" y="1500174"/>
            <a:ext cx="314327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Нетрадиционные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29190" y="2428868"/>
            <a:ext cx="3000396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Дни добрых дел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(трудовой десант)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29190" y="3214686"/>
            <a:ext cx="3000396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открытых дверей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(день самоуправления)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29190" y="4000504"/>
            <a:ext cx="3000396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 собрания в нетрадиционной форме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29190" y="4786322"/>
            <a:ext cx="3000396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Традиции детского сада, группы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29190" y="5572140"/>
            <a:ext cx="3000396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Ярмарка в детском саду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Picture 2" descr="C:\Users\User\Desktop\923191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2" descr="C:\Users\User\Desktop\116-detskij-sad-besedy-s-roditelya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8924" y="285728"/>
            <a:ext cx="4933406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285984" y="285728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pic>
        <p:nvPicPr>
          <p:cNvPr id="4098" name="Picture 2" descr="C:\Users\User\Desktop\1krovatki.jpg"/>
          <p:cNvPicPr>
            <a:picLocks noChangeAspect="1" noChangeArrowheads="1"/>
          </p:cNvPicPr>
          <p:nvPr/>
        </p:nvPicPr>
        <p:blipFill>
          <a:blip r:embed="rId4"/>
          <a:srcRect t="30323"/>
          <a:stretch>
            <a:fillRect/>
          </a:stretch>
        </p:blipFill>
        <p:spPr bwMode="auto">
          <a:xfrm>
            <a:off x="214282" y="3643314"/>
            <a:ext cx="428628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C:\Users\User\Desktop\024.jpg"/>
          <p:cNvPicPr>
            <a:picLocks noChangeAspect="1" noChangeArrowheads="1"/>
          </p:cNvPicPr>
          <p:nvPr/>
        </p:nvPicPr>
        <p:blipFill>
          <a:blip r:embed="rId5"/>
          <a:srcRect l="4735" t="28411" r="15950" b="5296"/>
          <a:stretch>
            <a:fillRect/>
          </a:stretch>
        </p:blipFill>
        <p:spPr bwMode="auto">
          <a:xfrm>
            <a:off x="4572000" y="3643314"/>
            <a:ext cx="435771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C:\Users\User\Desktop\primer-ankety-dlya-roditeley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1995">
            <a:off x="7031471" y="1042300"/>
            <a:ext cx="1817168" cy="2003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14290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Picture 2" descr="C:\Users\User\Desktop\923191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357290" y="214291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Родительские  собрания                                     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нетрадиционной форме)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D:\презентации\знаток дошк воспитатель года -2015,веселые старты\DSC08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2"/>
            <a:ext cx="4381533" cy="2643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C:\Users\User\Desktop\detsad-201847-14031790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00174"/>
            <a:ext cx="435771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User\Desktop\roditelskoe-sobranie-v-dou.jpg"/>
          <p:cNvPicPr>
            <a:picLocks noChangeAspect="1" noChangeArrowheads="1"/>
          </p:cNvPicPr>
          <p:nvPr/>
        </p:nvPicPr>
        <p:blipFill>
          <a:blip r:embed="rId5"/>
          <a:srcRect t="21458"/>
          <a:stretch>
            <a:fillRect/>
          </a:stretch>
        </p:blipFill>
        <p:spPr bwMode="auto">
          <a:xfrm>
            <a:off x="2214546" y="3975128"/>
            <a:ext cx="4429156" cy="2882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52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2" descr="C:\Users\User\Desktop\923191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Прямоугольник 9"/>
          <p:cNvSpPr/>
          <p:nvPr/>
        </p:nvSpPr>
        <p:spPr>
          <a:xfrm>
            <a:off x="1500166" y="357166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День открытых дверей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457203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214422"/>
            <a:ext cx="4929222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C:\Users\User\Desktop\nopa2zZtGW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90500"/>
            <a:ext cx="2643206" cy="352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User\Desktop\p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40532">
            <a:off x="5651588" y="4703551"/>
            <a:ext cx="1466386" cy="129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2" descr="C:\Users\User\Desktop\923191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1428728" y="357166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Ярмарка в детском саду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4572032" cy="3500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142999"/>
            <a:ext cx="4513265" cy="2988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 rot="10800000" flipV="1">
            <a:off x="571472" y="550866"/>
            <a:ext cx="33575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Ярмарка– это ежегодная традиция детского сада.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&quot;Детский сад Золотой ключик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1348471" cy="14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214818"/>
            <a:ext cx="1978394" cy="23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205</Words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102</cp:revision>
  <dcterms:created xsi:type="dcterms:W3CDTF">2018-04-17T10:08:35Z</dcterms:created>
  <dcterms:modified xsi:type="dcterms:W3CDTF">2020-04-28T14:01:57Z</dcterms:modified>
</cp:coreProperties>
</file>