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57" r:id="rId3"/>
    <p:sldId id="272" r:id="rId4"/>
    <p:sldId id="258" r:id="rId5"/>
    <p:sldId id="267" r:id="rId6"/>
    <p:sldId id="259" r:id="rId7"/>
    <p:sldId id="260" r:id="rId8"/>
    <p:sldId id="261" r:id="rId9"/>
    <p:sldId id="263" r:id="rId10"/>
    <p:sldId id="268" r:id="rId11"/>
    <p:sldId id="270" r:id="rId12"/>
    <p:sldId id="269" r:id="rId13"/>
    <p:sldId id="265" r:id="rId14"/>
    <p:sldId id="27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E8F4D5-809B-4C22-9AB9-B976A6D72B6C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B83D660A-6AE6-48FB-A834-EE48E5286EFB}">
      <dgm:prSet phldrT="[Текст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педагог</a:t>
          </a:r>
          <a:endParaRPr lang="ru-RU" b="1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978A8E-3A8D-4153-BF9D-535E5CD0647B}" type="parTrans" cxnId="{DA8E5FA0-36E5-4DC9-94D8-C02A69CE8584}">
      <dgm:prSet/>
      <dgm:spPr/>
      <dgm:t>
        <a:bodyPr/>
        <a:lstStyle/>
        <a:p>
          <a:endParaRPr lang="ru-RU"/>
        </a:p>
      </dgm:t>
    </dgm:pt>
    <dgm:pt modelId="{799AFB7B-55D6-44B0-8187-067223756587}" type="sibTrans" cxnId="{DA8E5FA0-36E5-4DC9-94D8-C02A69CE8584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7DB44702-1675-407A-A483-B990ED8544B7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родитель</a:t>
          </a:r>
          <a:endParaRPr lang="ru-RU" b="1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0B5E51-1102-4BB3-9956-B3C56C43B718}" type="parTrans" cxnId="{EBC8F934-BA6A-4FD5-884A-0EFD8CC9DD40}">
      <dgm:prSet/>
      <dgm:spPr/>
      <dgm:t>
        <a:bodyPr/>
        <a:lstStyle/>
        <a:p>
          <a:endParaRPr lang="ru-RU"/>
        </a:p>
      </dgm:t>
    </dgm:pt>
    <dgm:pt modelId="{1F867A8A-747F-4134-8744-202BDD3B8390}" type="sibTrans" cxnId="{EBC8F934-BA6A-4FD5-884A-0EFD8CC9DD40}">
      <dgm:prSet/>
      <dgm:spPr/>
      <dgm:t>
        <a:bodyPr/>
        <a:lstStyle/>
        <a:p>
          <a:endParaRPr lang="ru-RU"/>
        </a:p>
      </dgm:t>
    </dgm:pt>
    <dgm:pt modelId="{0CFD3D0E-C37B-49C9-967D-09482897BFD7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успешное взаимодействие</a:t>
          </a:r>
          <a:endParaRPr lang="ru-RU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9570A2-8BE9-43AA-B2F7-B13FD0F797EB}" type="parTrans" cxnId="{D6F7985D-400D-4299-9804-C978D3183FE5}">
      <dgm:prSet/>
      <dgm:spPr/>
      <dgm:t>
        <a:bodyPr/>
        <a:lstStyle/>
        <a:p>
          <a:endParaRPr lang="ru-RU"/>
        </a:p>
      </dgm:t>
    </dgm:pt>
    <dgm:pt modelId="{53DBB441-B04D-4C66-8E09-9080743FED0E}" type="sibTrans" cxnId="{D6F7985D-400D-4299-9804-C978D3183FE5}">
      <dgm:prSet/>
      <dgm:spPr/>
      <dgm:t>
        <a:bodyPr/>
        <a:lstStyle/>
        <a:p>
          <a:endParaRPr lang="ru-RU"/>
        </a:p>
      </dgm:t>
    </dgm:pt>
    <dgm:pt modelId="{8EC8A0E0-B06D-4E08-9608-E7FF714E1133}" type="pres">
      <dgm:prSet presAssocID="{3BE8F4D5-809B-4C22-9AB9-B976A6D72B6C}" presName="Name0" presStyleCnt="0">
        <dgm:presLayoutVars>
          <dgm:dir/>
          <dgm:resizeHandles val="exact"/>
        </dgm:presLayoutVars>
      </dgm:prSet>
      <dgm:spPr/>
    </dgm:pt>
    <dgm:pt modelId="{CB022104-4377-4D0A-8552-9A864BB6A5FC}" type="pres">
      <dgm:prSet presAssocID="{3BE8F4D5-809B-4C22-9AB9-B976A6D72B6C}" presName="vNodes" presStyleCnt="0"/>
      <dgm:spPr/>
    </dgm:pt>
    <dgm:pt modelId="{6A8A2A4B-177C-4DBA-92D1-408D281E78CB}" type="pres">
      <dgm:prSet presAssocID="{B83D660A-6AE6-48FB-A834-EE48E5286EFB}" presName="node" presStyleLbl="node1" presStyleIdx="0" presStyleCnt="3" custScaleX="148272" custScaleY="144953" custLinFactX="100000" custLinFactY="-3062" custLinFactNeighborX="11186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DD9B93-B15E-48B0-9E39-ED7AE9861E78}" type="pres">
      <dgm:prSet presAssocID="{799AFB7B-55D6-44B0-8187-067223756587}" presName="spacerT" presStyleCnt="0"/>
      <dgm:spPr/>
    </dgm:pt>
    <dgm:pt modelId="{70E840B0-B2D9-4258-A07F-B5CBFB367B29}" type="pres">
      <dgm:prSet presAssocID="{799AFB7B-55D6-44B0-8187-067223756587}" presName="sibTrans" presStyleLbl="sibTrans2D1" presStyleIdx="0" presStyleCnt="2" custLinFactX="132127" custLinFactY="-2278" custLinFactNeighborX="200000" custLinFactNeighborY="-100000"/>
      <dgm:spPr/>
      <dgm:t>
        <a:bodyPr/>
        <a:lstStyle/>
        <a:p>
          <a:endParaRPr lang="ru-RU"/>
        </a:p>
      </dgm:t>
    </dgm:pt>
    <dgm:pt modelId="{AD7C291A-E377-44F2-88F3-CA82256D4ADB}" type="pres">
      <dgm:prSet presAssocID="{799AFB7B-55D6-44B0-8187-067223756587}" presName="spacerB" presStyleCnt="0"/>
      <dgm:spPr/>
    </dgm:pt>
    <dgm:pt modelId="{E12D989F-8411-4326-9BBB-E34751A4966C}" type="pres">
      <dgm:prSet presAssocID="{7DB44702-1675-407A-A483-B990ED8544B7}" presName="node" presStyleLbl="node1" presStyleIdx="1" presStyleCnt="3" custScaleX="140747" custScaleY="138244" custLinFactX="100000" custLinFactY="-2057" custLinFactNeighborX="12011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EA8883-2E92-4277-84D0-3E360C88A3B1}" type="pres">
      <dgm:prSet presAssocID="{3BE8F4D5-809B-4C22-9AB9-B976A6D72B6C}" presName="sibTransLast" presStyleLbl="sibTrans2D1" presStyleIdx="1" presStyleCnt="2"/>
      <dgm:spPr/>
      <dgm:t>
        <a:bodyPr/>
        <a:lstStyle/>
        <a:p>
          <a:endParaRPr lang="ru-RU"/>
        </a:p>
      </dgm:t>
    </dgm:pt>
    <dgm:pt modelId="{2BD22FE6-CF19-4182-92BD-2CC78DC9D153}" type="pres">
      <dgm:prSet presAssocID="{3BE8F4D5-809B-4C22-9AB9-B976A6D72B6C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BF5B6245-0C1F-4484-AA9D-4E4547DF09BA}" type="pres">
      <dgm:prSet presAssocID="{3BE8F4D5-809B-4C22-9AB9-B976A6D72B6C}" presName="lastNode" presStyleLbl="node1" presStyleIdx="2" presStyleCnt="3" custLinFactX="-72887" custLinFactNeighborX="-100000" custLinFactNeighborY="-70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BC4683-4696-44F5-8C6B-9B2C5110EDEE}" type="presOf" srcId="{B83D660A-6AE6-48FB-A834-EE48E5286EFB}" destId="{6A8A2A4B-177C-4DBA-92D1-408D281E78CB}" srcOrd="0" destOrd="0" presId="urn:microsoft.com/office/officeart/2005/8/layout/equation2"/>
    <dgm:cxn modelId="{A75CEB4E-8399-4CEB-8AF5-D646382C2800}" type="presOf" srcId="{1F867A8A-747F-4134-8744-202BDD3B8390}" destId="{2BD22FE6-CF19-4182-92BD-2CC78DC9D153}" srcOrd="1" destOrd="0" presId="urn:microsoft.com/office/officeart/2005/8/layout/equation2"/>
    <dgm:cxn modelId="{E25EB7D3-37F9-4ED4-A18B-794172ED1326}" type="presOf" srcId="{0CFD3D0E-C37B-49C9-967D-09482897BFD7}" destId="{BF5B6245-0C1F-4484-AA9D-4E4547DF09BA}" srcOrd="0" destOrd="0" presId="urn:microsoft.com/office/officeart/2005/8/layout/equation2"/>
    <dgm:cxn modelId="{C1ECA109-0849-4F8C-AE87-7E3EE4839A26}" type="presOf" srcId="{3BE8F4D5-809B-4C22-9AB9-B976A6D72B6C}" destId="{8EC8A0E0-B06D-4E08-9608-E7FF714E1133}" srcOrd="0" destOrd="0" presId="urn:microsoft.com/office/officeart/2005/8/layout/equation2"/>
    <dgm:cxn modelId="{B60C002F-EDC2-499F-920F-802B118AE622}" type="presOf" srcId="{799AFB7B-55D6-44B0-8187-067223756587}" destId="{70E840B0-B2D9-4258-A07F-B5CBFB367B29}" srcOrd="0" destOrd="0" presId="urn:microsoft.com/office/officeart/2005/8/layout/equation2"/>
    <dgm:cxn modelId="{41568886-C8D8-4AA1-B808-62149B19CECD}" type="presOf" srcId="{7DB44702-1675-407A-A483-B990ED8544B7}" destId="{E12D989F-8411-4326-9BBB-E34751A4966C}" srcOrd="0" destOrd="0" presId="urn:microsoft.com/office/officeart/2005/8/layout/equation2"/>
    <dgm:cxn modelId="{D6F7985D-400D-4299-9804-C978D3183FE5}" srcId="{3BE8F4D5-809B-4C22-9AB9-B976A6D72B6C}" destId="{0CFD3D0E-C37B-49C9-967D-09482897BFD7}" srcOrd="2" destOrd="0" parTransId="{579570A2-8BE9-43AA-B2F7-B13FD0F797EB}" sibTransId="{53DBB441-B04D-4C66-8E09-9080743FED0E}"/>
    <dgm:cxn modelId="{DA8E5FA0-36E5-4DC9-94D8-C02A69CE8584}" srcId="{3BE8F4D5-809B-4C22-9AB9-B976A6D72B6C}" destId="{B83D660A-6AE6-48FB-A834-EE48E5286EFB}" srcOrd="0" destOrd="0" parTransId="{6A978A8E-3A8D-4153-BF9D-535E5CD0647B}" sibTransId="{799AFB7B-55D6-44B0-8187-067223756587}"/>
    <dgm:cxn modelId="{EBC8F934-BA6A-4FD5-884A-0EFD8CC9DD40}" srcId="{3BE8F4D5-809B-4C22-9AB9-B976A6D72B6C}" destId="{7DB44702-1675-407A-A483-B990ED8544B7}" srcOrd="1" destOrd="0" parTransId="{C60B5E51-1102-4BB3-9956-B3C56C43B718}" sibTransId="{1F867A8A-747F-4134-8744-202BDD3B8390}"/>
    <dgm:cxn modelId="{69B504A8-13D6-406A-B8A6-29E8B4162F6C}" type="presOf" srcId="{1F867A8A-747F-4134-8744-202BDD3B8390}" destId="{D9EA8883-2E92-4277-84D0-3E360C88A3B1}" srcOrd="0" destOrd="0" presId="urn:microsoft.com/office/officeart/2005/8/layout/equation2"/>
    <dgm:cxn modelId="{7D8CC29D-1CF6-448A-A7AE-CE9E45159F38}" type="presParOf" srcId="{8EC8A0E0-B06D-4E08-9608-E7FF714E1133}" destId="{CB022104-4377-4D0A-8552-9A864BB6A5FC}" srcOrd="0" destOrd="0" presId="urn:microsoft.com/office/officeart/2005/8/layout/equation2"/>
    <dgm:cxn modelId="{C13CFA32-FA41-4BA6-9EFB-3FAF1D91C5BF}" type="presParOf" srcId="{CB022104-4377-4D0A-8552-9A864BB6A5FC}" destId="{6A8A2A4B-177C-4DBA-92D1-408D281E78CB}" srcOrd="0" destOrd="0" presId="urn:microsoft.com/office/officeart/2005/8/layout/equation2"/>
    <dgm:cxn modelId="{954AF159-A8A2-475C-8AD9-095D84BE3047}" type="presParOf" srcId="{CB022104-4377-4D0A-8552-9A864BB6A5FC}" destId="{26DD9B93-B15E-48B0-9E39-ED7AE9861E78}" srcOrd="1" destOrd="0" presId="urn:microsoft.com/office/officeart/2005/8/layout/equation2"/>
    <dgm:cxn modelId="{524F5F71-B130-49EE-B79F-DEBB58350808}" type="presParOf" srcId="{CB022104-4377-4D0A-8552-9A864BB6A5FC}" destId="{70E840B0-B2D9-4258-A07F-B5CBFB367B29}" srcOrd="2" destOrd="0" presId="urn:microsoft.com/office/officeart/2005/8/layout/equation2"/>
    <dgm:cxn modelId="{841AB1C4-C727-4E72-8A1B-6EDEDA4C6BD5}" type="presParOf" srcId="{CB022104-4377-4D0A-8552-9A864BB6A5FC}" destId="{AD7C291A-E377-44F2-88F3-CA82256D4ADB}" srcOrd="3" destOrd="0" presId="urn:microsoft.com/office/officeart/2005/8/layout/equation2"/>
    <dgm:cxn modelId="{99486A8E-8268-4A9E-9321-E7FC8BA9A94B}" type="presParOf" srcId="{CB022104-4377-4D0A-8552-9A864BB6A5FC}" destId="{E12D989F-8411-4326-9BBB-E34751A4966C}" srcOrd="4" destOrd="0" presId="urn:microsoft.com/office/officeart/2005/8/layout/equation2"/>
    <dgm:cxn modelId="{414675D7-DDFD-4C66-9F31-1E203A9C54EE}" type="presParOf" srcId="{8EC8A0E0-B06D-4E08-9608-E7FF714E1133}" destId="{D9EA8883-2E92-4277-84D0-3E360C88A3B1}" srcOrd="1" destOrd="0" presId="urn:microsoft.com/office/officeart/2005/8/layout/equation2"/>
    <dgm:cxn modelId="{BC24F8EA-93E1-41EA-B9F9-E0A0C51C6BAE}" type="presParOf" srcId="{D9EA8883-2E92-4277-84D0-3E360C88A3B1}" destId="{2BD22FE6-CF19-4182-92BD-2CC78DC9D153}" srcOrd="0" destOrd="0" presId="urn:microsoft.com/office/officeart/2005/8/layout/equation2"/>
    <dgm:cxn modelId="{ED2C8534-5A45-45B4-B6F0-E6D5113B681F}" type="presParOf" srcId="{8EC8A0E0-B06D-4E08-9608-E7FF714E1133}" destId="{BF5B6245-0C1F-4484-AA9D-4E4547DF09BA}" srcOrd="2" destOrd="0" presId="urn:microsoft.com/office/officeart/2005/8/layout/equation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04828-F4F2-4095-8567-0F8D35E0520F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710E-05A7-4E04-BE7C-DDF7CCDA98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7410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04828-F4F2-4095-8567-0F8D35E0520F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710E-05A7-4E04-BE7C-DDF7CCDA98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3015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04828-F4F2-4095-8567-0F8D35E0520F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710E-05A7-4E04-BE7C-DDF7CCDA98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6666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04828-F4F2-4095-8567-0F8D35E0520F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710E-05A7-4E04-BE7C-DDF7CCDA98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657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04828-F4F2-4095-8567-0F8D35E0520F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710E-05A7-4E04-BE7C-DDF7CCDA98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3422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04828-F4F2-4095-8567-0F8D35E0520F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710E-05A7-4E04-BE7C-DDF7CCDA98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5029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04828-F4F2-4095-8567-0F8D35E0520F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710E-05A7-4E04-BE7C-DDF7CCDA98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0535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04828-F4F2-4095-8567-0F8D35E0520F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710E-05A7-4E04-BE7C-DDF7CCDA98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8101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04828-F4F2-4095-8567-0F8D35E0520F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710E-05A7-4E04-BE7C-DDF7CCDA98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0050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04828-F4F2-4095-8567-0F8D35E0520F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710E-05A7-4E04-BE7C-DDF7CCDA98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7876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04828-F4F2-4095-8567-0F8D35E0520F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710E-05A7-4E04-BE7C-DDF7CCDA98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1175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04828-F4F2-4095-8567-0F8D35E0520F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C710E-05A7-4E04-BE7C-DDF7CCDA98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7936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6714" y="1566572"/>
            <a:ext cx="8574622" cy="1953006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Взаимодействие </a:t>
            </a:r>
            <a:b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родителями на группе компенсирующей направленности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35774" y="4712970"/>
            <a:ext cx="3386860" cy="1213377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Учитель-дефектолог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 Анисимова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Д.Д.                                   Воспитатель: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 Паламодова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О.Л.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68083" y="155448"/>
            <a:ext cx="9420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 «Детский сад комбинированного вида №28 «Золотой ключик»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649" y="138022"/>
            <a:ext cx="1070455" cy="107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324475" y="6296025"/>
            <a:ext cx="1495426" cy="395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апрель 2020</a:t>
            </a:r>
          </a:p>
        </p:txBody>
      </p:sp>
    </p:spTree>
    <p:extLst>
      <p:ext uri="{BB962C8B-B14F-4D97-AF65-F5344CB8AC3E}">
        <p14:creationId xmlns="" xmlns:p14="http://schemas.microsoft.com/office/powerpoint/2010/main" val="223640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0695" y="264351"/>
            <a:ext cx="799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«Домашняя игротека – Играем всей семьей»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033" t="13733" r="12667" b="22000"/>
          <a:stretch/>
        </p:blipFill>
        <p:spPr>
          <a:xfrm>
            <a:off x="8324491" y="967650"/>
            <a:ext cx="3456623" cy="25514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6592"/>
          <a:stretch/>
        </p:blipFill>
        <p:spPr>
          <a:xfrm>
            <a:off x="4467394" y="1444959"/>
            <a:ext cx="3288905" cy="36576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895" y="3718212"/>
            <a:ext cx="2225445" cy="29672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52" y="907925"/>
            <a:ext cx="3394765" cy="25460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560" t="21200" r="5340" b="12534"/>
          <a:stretch/>
        </p:blipFill>
        <p:spPr>
          <a:xfrm>
            <a:off x="232136" y="4063042"/>
            <a:ext cx="3597992" cy="24671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325369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74815" y="229846"/>
            <a:ext cx="799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«Встречи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Online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926" r="15986" b="11866"/>
          <a:stretch/>
        </p:blipFill>
        <p:spPr>
          <a:xfrm>
            <a:off x="9840924" y="698739"/>
            <a:ext cx="2140498" cy="34976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7" y="3144788"/>
            <a:ext cx="3840000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304" t="1732" r="28073" b="26800"/>
          <a:stretch/>
        </p:blipFill>
        <p:spPr>
          <a:xfrm>
            <a:off x="4152678" y="1017153"/>
            <a:ext cx="2337959" cy="36152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067" t="-1431" r="2095" b="23200"/>
          <a:stretch/>
        </p:blipFill>
        <p:spPr>
          <a:xfrm>
            <a:off x="6763110" y="3303978"/>
            <a:ext cx="2725947" cy="2872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502" y="629727"/>
            <a:ext cx="2398593" cy="239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357840">
            <a:off x="10391978" y="4445388"/>
            <a:ext cx="801323" cy="82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9" cstate="print"/>
          <a:srcRect l="17730" t="9857" r="18674" b="10231"/>
          <a:stretch>
            <a:fillRect/>
          </a:stretch>
        </p:blipFill>
        <p:spPr bwMode="auto">
          <a:xfrm>
            <a:off x="7237562" y="1196722"/>
            <a:ext cx="1906438" cy="17966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57932" y="4701396"/>
            <a:ext cx="2344946" cy="1762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25369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40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0880" y="355600"/>
            <a:ext cx="6431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«Наши праздники»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759" y="355600"/>
            <a:ext cx="3786294" cy="28397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748" y="3550921"/>
            <a:ext cx="3768818" cy="28266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685" y="1234420"/>
            <a:ext cx="2500630" cy="33341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3" y="355600"/>
            <a:ext cx="3640667" cy="2730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233" t="20800" r="8267" b="3200"/>
          <a:stretch/>
        </p:blipFill>
        <p:spPr>
          <a:xfrm>
            <a:off x="377952" y="3486878"/>
            <a:ext cx="3713684" cy="288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66152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0804" y="1097280"/>
            <a:ext cx="94457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успех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коррекционного обучения во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многом зависит 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тем, насколько чётко организована преемственность работы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родителей. Они должны стать сотрудниками, коллегами, помощниками друг другу, решающими общие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45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45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3976" y="1097280"/>
            <a:ext cx="91531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44360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19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6046" y="411307"/>
            <a:ext cx="5382882" cy="489364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: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активной позиции родителей;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их внимания к процессу коррекционно-воспитательной работы с детьми с задержкой психического развития;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и разработка вариативных форм и методов работы с родителями; технологии эффективного взаимодействия педагогов и родителей, способствующей повышению качества коррекционной работы.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6374921" y="163902"/>
          <a:ext cx="5529532" cy="5710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50871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2304" y="369773"/>
            <a:ext cx="7616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«Мой ребёнок – ДОШКОЛЁНОК»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544"/>
          <a:stretch/>
        </p:blipFill>
        <p:spPr>
          <a:xfrm>
            <a:off x="288519" y="973598"/>
            <a:ext cx="3483382" cy="44747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464" y="1649673"/>
            <a:ext cx="3356176" cy="44749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669" r="11067"/>
          <a:stretch/>
        </p:blipFill>
        <p:spPr>
          <a:xfrm>
            <a:off x="8362950" y="1885950"/>
            <a:ext cx="3524249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871799" y="157072"/>
            <a:ext cx="1070455" cy="107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60000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58360" y="344170"/>
            <a:ext cx="3314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«Гость группы»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47"/>
          <a:stretch>
            <a:fillRect/>
          </a:stretch>
        </p:blipFill>
        <p:spPr>
          <a:xfrm>
            <a:off x="1304925" y="1562100"/>
            <a:ext cx="2800350" cy="4555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79" t="13345" r="16094" b="10325"/>
          <a:stretch>
            <a:fillRect/>
          </a:stretch>
        </p:blipFill>
        <p:spPr>
          <a:xfrm>
            <a:off x="9096375" y="1137262"/>
            <a:ext cx="2676525" cy="42443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4749" y="157072"/>
            <a:ext cx="1070455" cy="107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58" t="7191" r="18060"/>
          <a:stretch>
            <a:fillRect/>
          </a:stretch>
        </p:blipFill>
        <p:spPr>
          <a:xfrm>
            <a:off x="133350" y="4591050"/>
            <a:ext cx="2209387" cy="20383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897003" y="1225034"/>
            <a:ext cx="3326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Мама повар –что ж такого …!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204909" y="653534"/>
            <a:ext cx="2614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кондитер -хороша…!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6394">
            <a:off x="7296152" y="3938396"/>
            <a:ext cx="2143124" cy="2856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2" descr="https://sun9-52.userapi.com/cDe_IG9Sj2QxAPp6Khwis_nUJfMNBClV6HJcqg/DxQ6_03S-Cs.jpg"/>
          <p:cNvPicPr>
            <a:picLocks noChangeAspect="1" noChangeArrowheads="1"/>
          </p:cNvPicPr>
          <p:nvPr/>
        </p:nvPicPr>
        <p:blipFill>
          <a:blip r:embed="rId8"/>
          <a:srcRect l="16389" t="13943" r="9484" b="13378"/>
          <a:stretch>
            <a:fillRect/>
          </a:stretch>
        </p:blipFill>
        <p:spPr bwMode="auto">
          <a:xfrm>
            <a:off x="4457701" y="1114425"/>
            <a:ext cx="3533774" cy="29101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5027004" y="4034909"/>
            <a:ext cx="1563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РЖД - ура…!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490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7360" y="310896"/>
            <a:ext cx="891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–класс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«Игры с манкой- как средство развития мелкой моторики»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496" t="12815" b="5414"/>
          <a:stretch/>
        </p:blipFill>
        <p:spPr>
          <a:xfrm>
            <a:off x="325375" y="1582614"/>
            <a:ext cx="3772370" cy="2673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385" y="1718631"/>
            <a:ext cx="3517392" cy="26380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576" y="3314319"/>
            <a:ext cx="3888465" cy="29134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2374" y="176122"/>
            <a:ext cx="1070455" cy="107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1912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3976" y="603504"/>
            <a:ext cx="8924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06" y="3714750"/>
            <a:ext cx="3776741" cy="28325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566"/>
          <a:stretch/>
        </p:blipFill>
        <p:spPr>
          <a:xfrm>
            <a:off x="371475" y="396080"/>
            <a:ext cx="3771771" cy="25852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2" descr="C:\Users\USER\Desktop\hello_html_m144d53f4.jpg"/>
          <p:cNvPicPr>
            <a:picLocks noChangeAspect="1" noChangeArrowheads="1"/>
          </p:cNvPicPr>
          <p:nvPr/>
        </p:nvPicPr>
        <p:blipFill>
          <a:blip r:embed="rId5"/>
          <a:srcRect t="7964"/>
          <a:stretch>
            <a:fillRect/>
          </a:stretch>
        </p:blipFill>
        <p:spPr bwMode="auto">
          <a:xfrm>
            <a:off x="8020050" y="3790949"/>
            <a:ext cx="3890963" cy="26794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4" descr="https://avatars.mds.yandex.net/get-pdb/1346662/766f787d-8728-40ca-a176-0df6d3eff3e8/s12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42273" y="428624"/>
            <a:ext cx="3683001" cy="27622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257" y="1809750"/>
            <a:ext cx="3525185" cy="23242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352925" y="286435"/>
            <a:ext cx="31813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–класс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нетрадиционные техники рисования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92891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04872" y="555605"/>
            <a:ext cx="8567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«День самоуправления или моя мама воспитатель»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91" y="1276709"/>
            <a:ext cx="4419429" cy="32618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135" y="3704701"/>
            <a:ext cx="4563483" cy="31532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9120"/>
          <a:stretch/>
        </p:blipFill>
        <p:spPr>
          <a:xfrm>
            <a:off x="7315430" y="1217148"/>
            <a:ext cx="4563143" cy="2949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02143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2728" y="548641"/>
            <a:ext cx="10360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80080" y="300999"/>
            <a:ext cx="8117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Традиция группы «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Вкусляндия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39" y="568548"/>
            <a:ext cx="2174240" cy="16306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912" y="2484408"/>
            <a:ext cx="2420209" cy="35932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013"/>
          <a:stretch>
            <a:fillRect/>
          </a:stretch>
        </p:blipFill>
        <p:spPr>
          <a:xfrm>
            <a:off x="4868151" y="1811040"/>
            <a:ext cx="2447049" cy="33389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541" y="836565"/>
            <a:ext cx="2161459" cy="16210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8633"/>
            <a:ext cx="2172208" cy="16291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943" y="3352152"/>
            <a:ext cx="2171164" cy="16291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420"/>
          <a:stretch>
            <a:fillRect/>
          </a:stretch>
        </p:blipFill>
        <p:spPr>
          <a:xfrm>
            <a:off x="7503402" y="1187206"/>
            <a:ext cx="2388870" cy="32553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49829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</TotalTime>
  <Words>160</Words>
  <Application>Microsoft Office PowerPoint</Application>
  <PresentationFormat>Произвольный</PresentationFormat>
  <Paragraphs>30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Взаимодействие  с родителями на группе компенсирующей направленности.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взаимодействия с родителями на группах компенсирующей направленности.</dc:title>
  <dc:creator>пользователь1</dc:creator>
  <cp:lastModifiedBy>USER</cp:lastModifiedBy>
  <cp:revision>53</cp:revision>
  <dcterms:created xsi:type="dcterms:W3CDTF">2020-04-20T13:09:26Z</dcterms:created>
  <dcterms:modified xsi:type="dcterms:W3CDTF">2020-04-28T14:31:05Z</dcterms:modified>
</cp:coreProperties>
</file>