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8" r:id="rId8"/>
    <p:sldId id="264" r:id="rId9"/>
    <p:sldId id="266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3727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214290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«Детский сад комбинированного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вида  </a:t>
            </a:r>
            <a:r>
              <a:rPr lang="ru-RU" sz="2000" b="1" dirty="0" smtClean="0">
                <a:solidFill>
                  <a:srgbClr val="002060"/>
                </a:solidFill>
              </a:rPr>
              <a:t>№28 « Золотой ключик»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71604" y="1928802"/>
            <a:ext cx="621510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выпускного в детском саду в условиях дистанционного 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657671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Сухих Е.В.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воспитатель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Лахтионова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Л.В.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628652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2021 г.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14752"/>
            <a:ext cx="2460215" cy="152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643470" cy="325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04"/>
            <a:ext cx="4035098" cy="581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482954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14290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3554419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143932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Выделим следующие вопросы,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организации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выпускного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форме:</a:t>
            </a:r>
          </a:p>
          <a:p>
            <a:pPr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каком режиме взаимодействия с воспитанниками будете работать во время выпускного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Какой конечный результат хотите достигнуть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Какими техническими ресурсами обладаете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30159" flipH="1" flipV="1">
            <a:off x="6830545" y="213792"/>
            <a:ext cx="2134073" cy="18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2" y="142852"/>
            <a:ext cx="355602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418318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1084">
            <a:off x="1785529" y="366838"/>
            <a:ext cx="55975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14290"/>
            <a:ext cx="359511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5495" y="2857496"/>
            <a:ext cx="2888505" cy="35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:\Users\USER\Desktop\xB7BO-Lg8xX0_1200x0_AybP2us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429000"/>
            <a:ext cx="3048021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8072494" cy="272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t1604332110aa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9121" b="11238"/>
          <a:stretch/>
        </p:blipFill>
        <p:spPr bwMode="auto">
          <a:xfrm>
            <a:off x="214282" y="428604"/>
            <a:ext cx="871543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64291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Offline</a:t>
            </a:r>
            <a:r>
              <a:rPr lang="ru-RU" sz="2400" b="1" dirty="0" smtClean="0">
                <a:solidFill>
                  <a:srgbClr val="002060"/>
                </a:solidFill>
              </a:rPr>
              <a:t> - местонахождение и время не является существенным, так как все взаимодействие организовывается в отложенном режиме;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928802"/>
            <a:ext cx="5721281" cy="40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214686"/>
            <a:ext cx="3000396" cy="18866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t1604332110ab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751" b="12609"/>
          <a:stretch/>
        </p:blipFill>
        <p:spPr bwMode="auto">
          <a:xfrm>
            <a:off x="214282" y="214290"/>
            <a:ext cx="8786874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Online</a:t>
            </a:r>
            <a:r>
              <a:rPr lang="ru-RU" sz="2400" b="1" dirty="0" smtClean="0">
                <a:solidFill>
                  <a:srgbClr val="002060"/>
                </a:solidFill>
              </a:rPr>
              <a:t> – обучающийся с родителем (законным представителем) и педагог находится у автоматизированного рабочего места.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5810963" cy="326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071602" y="2357431"/>
            <a:ext cx="499572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290"/>
            <a:ext cx="1872652" cy="213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285992"/>
            <a:ext cx="3288581" cy="32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63579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Не все родители решатся принять участие в дистанционном формате выпускного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Возможно, дети будут вести себя зажато перед камерой, потребуется много дублей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Это </a:t>
            </a:r>
            <a:r>
              <a:rPr lang="ru-RU" sz="2400" b="1" dirty="0" err="1" smtClean="0">
                <a:solidFill>
                  <a:srgbClr val="002060"/>
                </a:solidFill>
              </a:rPr>
              <a:t>демотивирует</a:t>
            </a:r>
            <a:r>
              <a:rPr lang="ru-RU" sz="2400" b="1" dirty="0" smtClean="0">
                <a:solidFill>
                  <a:srgbClr val="002060"/>
                </a:solidFill>
              </a:rPr>
              <a:t> и детей, и родителей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Не все родители будут следовать инструкции по съемке, а значит пострадает качество видео, сдвинутся сроки выполнения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Есть вероятность, что не 100% аудитории выпускников соберется при просмотре </a:t>
            </a:r>
            <a:r>
              <a:rPr lang="ru-RU" sz="2400" b="1" dirty="0" err="1" smtClean="0">
                <a:solidFill>
                  <a:srgbClr val="002060"/>
                </a:solidFill>
              </a:rPr>
              <a:t>онлайн-трансляции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675142">
            <a:off x="6557207" y="273318"/>
            <a:ext cx="2301662" cy="1810816"/>
          </a:xfrm>
          <a:prstGeom prst="cloudCallout">
            <a:avLst>
              <a:gd name="adj1" fmla="val -26029"/>
              <a:gd name="adj2" fmla="val 61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144</Words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2021-01-24T16:42:09Z</dcterms:created>
  <dcterms:modified xsi:type="dcterms:W3CDTF">2021-01-26T19:18:58Z</dcterms:modified>
</cp:coreProperties>
</file>