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67" r:id="rId14"/>
    <p:sldId id="276" r:id="rId15"/>
    <p:sldId id="270" r:id="rId16"/>
    <p:sldId id="285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854"/>
            <a:ext cx="9753600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36912"/>
            <a:ext cx="9217024" cy="2736304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организации различных видов деятельности в дистанционном формате</a:t>
            </a:r>
            <a:r>
              <a:rPr lang="ru-RU" sz="3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</a:t>
            </a:r>
            <a:r>
              <a:rPr lang="ru-RU" sz="18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Честнейшина</a:t>
            </a:r>
            <a:r>
              <a:rPr lang="ru-RU" sz="1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А.С.</a:t>
            </a:r>
            <a:br>
              <a:rPr lang="ru-RU" sz="1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332657"/>
            <a:ext cx="8136904" cy="7920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Муниципальное </a:t>
            </a:r>
            <a:r>
              <a:rPr lang="ru-RU" sz="2000" b="1" dirty="0">
                <a:solidFill>
                  <a:srgbClr val="002060"/>
                </a:solidFill>
              </a:rPr>
              <a:t>дошкольное образовательное учреждение </a:t>
            </a:r>
            <a:r>
              <a:rPr lang="ru-RU" sz="2000" b="1" dirty="0" smtClean="0">
                <a:solidFill>
                  <a:srgbClr val="002060"/>
                </a:solidFill>
              </a:rPr>
              <a:t>                              «</a:t>
            </a:r>
            <a:r>
              <a:rPr lang="ru-RU" sz="2000" b="1" dirty="0">
                <a:solidFill>
                  <a:srgbClr val="002060"/>
                </a:solidFill>
              </a:rPr>
              <a:t>Детский сад комбинированного </a:t>
            </a:r>
            <a:r>
              <a:rPr lang="ru-RU" sz="2000" b="1" dirty="0" smtClean="0">
                <a:solidFill>
                  <a:srgbClr val="002060"/>
                </a:solidFill>
              </a:rPr>
              <a:t>вида  № 28 </a:t>
            </a:r>
            <a:r>
              <a:rPr lang="ru-RU" sz="2000" b="1" dirty="0">
                <a:solidFill>
                  <a:srgbClr val="002060"/>
                </a:solidFill>
              </a:rPr>
              <a:t>« Золотой ключик»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79058" y="3244334"/>
            <a:ext cx="27371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январь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2021 г.</a:t>
            </a:r>
          </a:p>
        </p:txBody>
      </p:sp>
      <p:pic>
        <p:nvPicPr>
          <p:cNvPr id="6" name="Picture 2" descr="&quot;Детский сад Золотой ключик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71414"/>
            <a:ext cx="137274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647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54" y="908720"/>
            <a:ext cx="7734762" cy="5726834"/>
          </a:xfrm>
        </p:spPr>
      </p:pic>
    </p:spTree>
    <p:extLst>
      <p:ext uri="{BB962C8B-B14F-4D97-AF65-F5344CB8AC3E}">
        <p14:creationId xmlns:p14="http://schemas.microsoft.com/office/powerpoint/2010/main" val="285897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Онлайн - выставки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28800"/>
            <a:ext cx="6048671" cy="5042381"/>
          </a:xfrm>
        </p:spPr>
      </p:pic>
    </p:spTree>
    <p:extLst>
      <p:ext uri="{BB962C8B-B14F-4D97-AF65-F5344CB8AC3E}">
        <p14:creationId xmlns:p14="http://schemas.microsoft.com/office/powerpoint/2010/main" val="26433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Онлайн -  выставки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1600448"/>
            <a:ext cx="6120680" cy="4691032"/>
          </a:xfrm>
        </p:spPr>
      </p:pic>
    </p:spTree>
    <p:extLst>
      <p:ext uri="{BB962C8B-B14F-4D97-AF65-F5344CB8AC3E}">
        <p14:creationId xmlns:p14="http://schemas.microsoft.com/office/powerpoint/2010/main" val="285973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Онлайн - выставки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00200"/>
            <a:ext cx="6120680" cy="5223830"/>
          </a:xfrm>
        </p:spPr>
      </p:pic>
    </p:spTree>
    <p:extLst>
      <p:ext uri="{BB962C8B-B14F-4D97-AF65-F5344CB8AC3E}">
        <p14:creationId xmlns:p14="http://schemas.microsoft.com/office/powerpoint/2010/main" val="166146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Удобные и простые программы для создания ролика на телефоне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иншот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262778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кви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11385"/>
            <a:ext cx="2538437" cy="300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моджо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585" y="2139969"/>
            <a:ext cx="2808312" cy="257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16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Прямые эфиры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12776"/>
            <a:ext cx="6696744" cy="5670287"/>
          </a:xfrm>
        </p:spPr>
      </p:pic>
    </p:spTree>
    <p:extLst>
      <p:ext uri="{BB962C8B-B14F-4D97-AF65-F5344CB8AC3E}">
        <p14:creationId xmlns:p14="http://schemas.microsoft.com/office/powerpoint/2010/main" val="7889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нужно для того, чтобы провести прямой эфир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Телефон или планшет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Выход в интернет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Установленная программа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VK Live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Подставка под телефон или штатив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81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Скайп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созвоны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86" y="1252048"/>
            <a:ext cx="7426214" cy="5129280"/>
          </a:xfrm>
        </p:spPr>
      </p:pic>
    </p:spTree>
    <p:extLst>
      <p:ext uri="{BB962C8B-B14F-4D97-AF65-F5344CB8AC3E}">
        <p14:creationId xmlns:p14="http://schemas.microsoft.com/office/powerpoint/2010/main" val="196426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Музыкальный руководитель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374554"/>
            <a:ext cx="5112568" cy="5196842"/>
          </a:xfrm>
        </p:spPr>
      </p:pic>
    </p:spTree>
    <p:extLst>
      <p:ext uri="{BB962C8B-B14F-4D97-AF65-F5344CB8AC3E}">
        <p14:creationId xmlns:p14="http://schemas.microsoft.com/office/powerpoint/2010/main" val="222175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Инструктор по физической культуре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356" y="1268760"/>
            <a:ext cx="5567870" cy="5184576"/>
          </a:xfrm>
        </p:spPr>
      </p:pic>
    </p:spTree>
    <p:extLst>
      <p:ext uri="{BB962C8B-B14F-4D97-AF65-F5344CB8AC3E}">
        <p14:creationId xmlns:p14="http://schemas.microsoft.com/office/powerpoint/2010/main" val="334846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548680"/>
            <a:ext cx="6923112" cy="12241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Стадии восприятия стрессовой ситуации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6832"/>
            <a:ext cx="8280919" cy="4824536"/>
          </a:xfrm>
        </p:spPr>
      </p:pic>
    </p:spTree>
    <p:extLst>
      <p:ext uri="{BB962C8B-B14F-4D97-AF65-F5344CB8AC3E}">
        <p14:creationId xmlns:p14="http://schemas.microsoft.com/office/powerpoint/2010/main" val="106705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 - психолог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1" y="1340768"/>
            <a:ext cx="5797195" cy="5140108"/>
          </a:xfrm>
        </p:spPr>
      </p:pic>
    </p:spTree>
    <p:extLst>
      <p:ext uri="{BB962C8B-B14F-4D97-AF65-F5344CB8AC3E}">
        <p14:creationId xmlns:p14="http://schemas.microsoft.com/office/powerpoint/2010/main" val="1870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Социальный педагог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89955"/>
            <a:ext cx="6408711" cy="5484828"/>
          </a:xfrm>
        </p:spPr>
      </p:pic>
    </p:spTree>
    <p:extLst>
      <p:ext uri="{BB962C8B-B14F-4D97-AF65-F5344CB8AC3E}">
        <p14:creationId xmlns:p14="http://schemas.microsoft.com/office/powerpoint/2010/main" val="334931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период самоизоляции мы приняли  участие в различных онлайн – конкурсах разного уровня: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« Пасхальные ветви»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« Мы о войне стихами говорим»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«Космическая фантазия»»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Онлайн – фестиваль « Спасибо за победу»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« ПДД в рисунках и стихах»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915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008112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«Космическая фантазия»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76" y="840572"/>
            <a:ext cx="6928800" cy="5468748"/>
          </a:xfrm>
        </p:spPr>
      </p:pic>
    </p:spTree>
    <p:extLst>
      <p:ext uri="{BB962C8B-B14F-4D97-AF65-F5344CB8AC3E}">
        <p14:creationId xmlns:p14="http://schemas.microsoft.com/office/powerpoint/2010/main" val="273048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 Мы о войне стихами говорим»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024221"/>
            <a:ext cx="5832648" cy="5459844"/>
          </a:xfrm>
        </p:spPr>
      </p:pic>
    </p:spTree>
    <p:extLst>
      <p:ext uri="{BB962C8B-B14F-4D97-AF65-F5344CB8AC3E}">
        <p14:creationId xmlns:p14="http://schemas.microsoft.com/office/powerpoint/2010/main" val="271818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Родительское собрание на платформе 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Zoom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230712"/>
            <a:ext cx="6048672" cy="5129941"/>
          </a:xfrm>
        </p:spPr>
      </p:pic>
    </p:spTree>
    <p:extLst>
      <p:ext uri="{BB962C8B-B14F-4D97-AF65-F5344CB8AC3E}">
        <p14:creationId xmlns:p14="http://schemas.microsoft.com/office/powerpoint/2010/main" val="300125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Прямые эфиры с утренников и развлечений для родителей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00200"/>
            <a:ext cx="6120680" cy="4862144"/>
          </a:xfrm>
        </p:spPr>
      </p:pic>
    </p:spTree>
    <p:extLst>
      <p:ext uri="{BB962C8B-B14F-4D97-AF65-F5344CB8AC3E}">
        <p14:creationId xmlns:p14="http://schemas.microsoft.com/office/powerpoint/2010/main" val="297926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3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78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297" y="476672"/>
            <a:ext cx="5909405" cy="6089119"/>
          </a:xfrm>
        </p:spPr>
      </p:pic>
    </p:spTree>
    <p:extLst>
      <p:ext uri="{BB962C8B-B14F-4D97-AF65-F5344CB8AC3E}">
        <p14:creationId xmlns:p14="http://schemas.microsoft.com/office/powerpoint/2010/main" val="223252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56249"/>
            <a:ext cx="6120680" cy="6210196"/>
          </a:xfrm>
        </p:spPr>
      </p:pic>
    </p:spTree>
    <p:extLst>
      <p:ext uri="{BB962C8B-B14F-4D97-AF65-F5344CB8AC3E}">
        <p14:creationId xmlns:p14="http://schemas.microsoft.com/office/powerpoint/2010/main" val="12715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04481"/>
            <a:ext cx="6048671" cy="5839337"/>
          </a:xfrm>
        </p:spPr>
      </p:pic>
    </p:spTree>
    <p:extLst>
      <p:ext uri="{BB962C8B-B14F-4D97-AF65-F5344CB8AC3E}">
        <p14:creationId xmlns:p14="http://schemas.microsoft.com/office/powerpoint/2010/main" val="36152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93" y="247120"/>
            <a:ext cx="5944487" cy="5879043"/>
          </a:xfrm>
        </p:spPr>
      </p:pic>
    </p:spTree>
    <p:extLst>
      <p:ext uri="{BB962C8B-B14F-4D97-AF65-F5344CB8AC3E}">
        <p14:creationId xmlns:p14="http://schemas.microsoft.com/office/powerpoint/2010/main" val="57593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154" y="430054"/>
            <a:ext cx="6459190" cy="6082698"/>
          </a:xfrm>
        </p:spPr>
      </p:pic>
    </p:spTree>
    <p:extLst>
      <p:ext uri="{BB962C8B-B14F-4D97-AF65-F5344CB8AC3E}">
        <p14:creationId xmlns:p14="http://schemas.microsoft.com/office/powerpoint/2010/main" val="227630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64704"/>
            <a:ext cx="6840760" cy="5925268"/>
          </a:xfrm>
        </p:spPr>
      </p:pic>
    </p:spTree>
    <p:extLst>
      <p:ext uri="{BB962C8B-B14F-4D97-AF65-F5344CB8AC3E}">
        <p14:creationId xmlns:p14="http://schemas.microsoft.com/office/powerpoint/2010/main" val="399434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158</Words>
  <Application>Microsoft Office PowerPoint</Application>
  <PresentationFormat>Экран (4:3)</PresentationFormat>
  <Paragraphs>40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Тема Office</vt:lpstr>
      <vt:lpstr>Особенности организации различных видов деятельности в дистанционном формате                                                                                                                                Честнейшина А.С. </vt:lpstr>
      <vt:lpstr>Стадии восприятия стрессовой ситуации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Онлайн - выставки</vt:lpstr>
      <vt:lpstr>Онлайн -  выставки</vt:lpstr>
      <vt:lpstr>Онлайн - выставки</vt:lpstr>
      <vt:lpstr>Удобные и простые программы для создания ролика на телефоне</vt:lpstr>
      <vt:lpstr>Прямые эфиры</vt:lpstr>
      <vt:lpstr>Что нужно для того, чтобы провести прямой эфир</vt:lpstr>
      <vt:lpstr>Скайп - созвоны</vt:lpstr>
      <vt:lpstr>Музыкальный руководитель</vt:lpstr>
      <vt:lpstr>Инструктор по физической культуре</vt:lpstr>
      <vt:lpstr>Педагог - психолог</vt:lpstr>
      <vt:lpstr>Социальный педагог</vt:lpstr>
      <vt:lpstr>За период самоизоляции мы приняли  участие в различных онлайн – конкурсах разного уровня:</vt:lpstr>
      <vt:lpstr>«Космическая фантазия»</vt:lpstr>
      <vt:lpstr>« Мы о войне стихами говорим»</vt:lpstr>
      <vt:lpstr>Родительское собрание на платформе Zoom</vt:lpstr>
      <vt:lpstr>Прямые эфиры с утренников и развлечений для родителей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Сидим дома не скучаем, мы программу выполняем</dc:title>
  <dc:creator>Анастасия</dc:creator>
  <cp:lastModifiedBy>Olga</cp:lastModifiedBy>
  <cp:revision>18</cp:revision>
  <dcterms:created xsi:type="dcterms:W3CDTF">2020-11-02T18:43:14Z</dcterms:created>
  <dcterms:modified xsi:type="dcterms:W3CDTF">2021-01-27T18:40:08Z</dcterms:modified>
</cp:coreProperties>
</file>