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989" y="660689"/>
            <a:ext cx="7380820" cy="94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МДОУ «Детский сад комбинированного вида №28 «Золотой ключик» 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db945388a325210f8d31e2659cb023c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" y="29605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91509" y="4242464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Учителя-логопеды: Паламодова Е.В, Перегудова Е.А.</a:t>
            </a:r>
          </a:p>
          <a:p>
            <a:r>
              <a:rPr lang="ru-RU" sz="1600" b="1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Воспитатель:  </a:t>
            </a:r>
          </a:p>
          <a:p>
            <a:r>
              <a:rPr lang="ru-RU" sz="1600" b="1" dirty="0" err="1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Елсакова</a:t>
            </a:r>
            <a:r>
              <a:rPr lang="ru-RU" sz="1600" b="1" dirty="0" smtClean="0">
                <a:effectLst>
                  <a:reflection blurRad="12700" stA="28000" endPos="45000" dist="1003" dir="5400000" sy="-100000" algn="bl"/>
                </a:effectLst>
                <a:latin typeface="Comic Sans MS" panose="030F0702030302020204" pitchFamily="66" charset="0"/>
              </a:rPr>
              <a:t> О.Ю.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0486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 с библиотекой»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im0-tub-ru.yandex.net/i?id=6184fe90cd08f18e6709e22c5e0edb99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3774524"/>
            <a:ext cx="3173556" cy="29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5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Взаимодействие МДОУ «Детский сад комбинированного вида №28 «Золотой ключик» с </a:t>
            </a:r>
            <a:r>
              <a:rPr lang="ru-RU" sz="2000" b="1" dirty="0">
                <a:latin typeface="Comic Sans MS" panose="030F0702030302020204" pitchFamily="66" charset="0"/>
              </a:rPr>
              <a:t>«Котласской ЦБС» детской библиотекой «Солнышко».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kotlaslib.aonb.ru/assets/kotlaslib/images/f6/face-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916832"/>
            <a:ext cx="4824536" cy="361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\золотой ключик\гпо библиотек\для презентации\IMG_66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Documents\золотой ключик\гпо библиотек\для презентации\Новый точечный рисунок (7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65361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645024"/>
            <a:ext cx="4536504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этом учебном году дети, совместно с родителями поучаствовали в выставке, посвященной творчеству А.Л. </a:t>
            </a:r>
            <a:r>
              <a:rPr lang="ru-RU" dirty="0" err="1">
                <a:latin typeface="Comic Sans MS" panose="030F0702030302020204" pitchFamily="66" charset="0"/>
              </a:rPr>
              <a:t>Барто</a:t>
            </a:r>
            <a:r>
              <a:rPr lang="ru-RU" dirty="0">
                <a:latin typeface="Comic Sans MS" panose="030F0702030302020204" pitchFamily="66" charset="0"/>
              </a:rPr>
              <a:t>, а также приняли участие в поэтическом марафоне «В стране веселого детства», посвященном 115-летию со дня рождения А.Л. </a:t>
            </a:r>
            <a:r>
              <a:rPr lang="ru-RU" dirty="0" err="1">
                <a:latin typeface="Comic Sans MS" panose="030F0702030302020204" pitchFamily="66" charset="0"/>
              </a:rPr>
              <a:t>Барто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47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ocuments\золотой ключик\гпо библиотек\для презентации\IMG_67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0460" y="1030660"/>
            <a:ext cx="478038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Documents\золотой ключик\гпо библиотек\для презентации\Новый точечный рисунок (10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85" y="373390"/>
            <a:ext cx="3670722" cy="449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5229200"/>
            <a:ext cx="799288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Мини коллекции игрушек, снежинок, ретро новогодние игрушки представили семьи для участия в онлайн – марафоне «Новогодняя школа волшебников», организованном также детской библиотекой.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808" y="4691228"/>
            <a:ext cx="54726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Сертификаты за участие в онлайн – </a:t>
            </a:r>
            <a:r>
              <a:rPr lang="ru-RU" sz="2000" dirty="0" err="1">
                <a:latin typeface="Comic Sans MS" panose="030F0702030302020204" pitchFamily="66" charset="0"/>
              </a:rPr>
              <a:t>флешмобе</a:t>
            </a:r>
            <a:r>
              <a:rPr lang="ru-RU" sz="2000" dirty="0">
                <a:latin typeface="Comic Sans MS" panose="030F0702030302020204" pitchFamily="66" charset="0"/>
              </a:rPr>
              <a:t> «Вычегодский – поселок читающий»</a:t>
            </a:r>
          </a:p>
        </p:txBody>
      </p:sp>
      <p:pic>
        <p:nvPicPr>
          <p:cNvPr id="5" name="Рисунок 4" descr="D:\Documents\золотой ключик\гпо библиотек\для презентации\IMG_66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11651"/>
            <a:ext cx="255153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Documents\золотой ключик\гпо библиотек\для презентации\IMG_66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2216" y="1235451"/>
            <a:ext cx="3600000" cy="255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8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240" y="404664"/>
            <a:ext cx="8568952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Активно участвовали семьи воспитанников в акции «Мечта о космосе», работы и сертификаты были размещены на странице сообщества «В гости к «Солнышку». Дети совместно с родителями представили в акции  поделки из бумаги и бросового материала, из пластилина, рисунки, аппликации.</a:t>
            </a:r>
          </a:p>
        </p:txBody>
      </p:sp>
      <p:pic>
        <p:nvPicPr>
          <p:cNvPr id="5" name="Рисунок 4" descr="D:\Documents\золотой ключик\гпо библиотек\для презентации\Новый точечный рисунок (3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736304" cy="313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Documents\золотой ключик\гпо библиотек\для презентации\Новый точечный рисунок (4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19"/>
            <a:ext cx="2736304" cy="313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Documents\золотой ключик\гпо библиотек\для презентации\Новый точечный рисунок (6)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35" y="2708919"/>
            <a:ext cx="2592288" cy="313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6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\золотой ключик\гпо библиотек\для презентации\IMG_66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687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5445224"/>
            <a:ext cx="511256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Благодарности за участие в акции «Мечта о космосе»</a:t>
            </a:r>
          </a:p>
        </p:txBody>
      </p:sp>
    </p:spTree>
    <p:extLst>
      <p:ext uri="{BB962C8B-B14F-4D97-AF65-F5344CB8AC3E}">
        <p14:creationId xmlns:p14="http://schemas.microsoft.com/office/powerpoint/2010/main" val="21741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2590" y="260648"/>
            <a:ext cx="7200800" cy="36724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Таким образом, мы можем говорить о том, что даже в условиях пандемии и сложной эпидемиологической ситуации, взаимодействие с семьями воспитанников реализуется в полной мере при помощи социальных сетей. Образовательно-воспитательный процесс стал более открыт для родителей, которые в свою очередь принимают активное участие в различных конкурсах, акциях, марафонах и т д. 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https://im0-tub-ru.yandex.net/i?id=6184fe90cd08f18e6709e22c5e0edb99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173556" cy="29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90465"/>
            <a:ext cx="7589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ttps://im0-tub-ru.yandex.net/i?id=db945388a325210f8d31e2659cb023c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42" y="32849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vecteezy.com/system/resources/previews/000/430/660/original/vector-children-and-laptop-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" y="5057800"/>
            <a:ext cx="30089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692696"/>
            <a:ext cx="7488832" cy="396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В условиях сложившейся эпидемиологической обстановки многое изменилось в организации работы ДОУ. Коснулись эти изменения и взаимодействия между педагогами  и родителями. На помощь пришли информационные технологии, которые позволили сделать работу ДОУ видимой, открытой для родителей, предоставить услугу дистанционного взаимодействия участников образовательного процесса и таким образом усилить деятельностную составляющую 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9918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97922" y="554956"/>
            <a:ext cx="3096344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Продуктивное взаимодействие с родителями  в </a:t>
            </a:r>
            <a:r>
              <a:rPr lang="ru-RU" b="1" dirty="0">
                <a:latin typeface="Comic Sans MS" panose="030F0702030302020204" pitchFamily="66" charset="0"/>
              </a:rPr>
              <a:t>онлайн-режиме </a:t>
            </a:r>
          </a:p>
        </p:txBody>
      </p:sp>
      <p:sp>
        <p:nvSpPr>
          <p:cNvPr id="5" name="Стрелка вниз 4"/>
          <p:cNvSpPr/>
          <p:nvPr/>
        </p:nvSpPr>
        <p:spPr>
          <a:xfrm rot="2052806">
            <a:off x="1917258" y="2265255"/>
            <a:ext cx="648072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22058" y="2619020"/>
            <a:ext cx="648072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94832">
            <a:off x="6283552" y="2284272"/>
            <a:ext cx="648072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5674" y="3051067"/>
            <a:ext cx="2232248" cy="2250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Компьютер, ноутбук, планшет или смартфон с выходом в интернет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9970" y="3573016"/>
            <a:ext cx="2232248" cy="2250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Регистрация в социальных сетях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163481"/>
            <a:ext cx="2232248" cy="2250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Мотивация и нацеленность на данный вид взаимодействия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w7.pngwing.com/pngs/629/240/png-transparent-laptop-computer-computer-photography-computer-carto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10" l="1196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" y="554956"/>
            <a:ext cx="2051695" cy="15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0511/qlq/kisspng-computer-science-school-computer-software-5af61e5c2b04d4.41433464152607906817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2521"/>
            <a:ext cx="2225821" cy="19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0058" y="217636"/>
            <a:ext cx="8244390" cy="1555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 сообществе нашей группы мы еженедельно размещаем информацию о профилактике ОРВИ и защите от коронавирусной инфекции, а также знакомим родителей с лексической темой и изучаемым звуком и целями и задачами коррекционно-развивающей работы на этой неделе.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4290" r="14280"/>
          <a:stretch/>
        </p:blipFill>
        <p:spPr bwMode="auto">
          <a:xfrm>
            <a:off x="4986126" y="2204864"/>
            <a:ext cx="3635375" cy="3194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3630" r="13722"/>
          <a:stretch/>
        </p:blipFill>
        <p:spPr bwMode="auto">
          <a:xfrm>
            <a:off x="793861" y="2203087"/>
            <a:ext cx="3672408" cy="3168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4126" y="5517232"/>
            <a:ext cx="4554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Информация об изучаемой лексической теме на неделю.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6269" y="5399549"/>
            <a:ext cx="44830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Информация о профилактике коронавирусной инфекции, размещенная в сообществе ВК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0058" y="217636"/>
            <a:ext cx="8244390" cy="1555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/>
              <a:t>Ежедневная информация для родителей, размещаемая в </a:t>
            </a:r>
            <a:r>
              <a:rPr lang="ru-RU" dirty="0" smtClean="0"/>
              <a:t>группе - </a:t>
            </a:r>
            <a:r>
              <a:rPr lang="ru-RU" dirty="0"/>
              <a:t>это различные памятки, объявления, интересные статьи, такие как  «Расскажите детям…», «Как рассказать ребенку об…», благодарности и награды, информация о выставках, акциях, мероприятиях ДОУ и</a:t>
            </a:r>
          </a:p>
        </p:txBody>
      </p:sp>
      <p:pic>
        <p:nvPicPr>
          <p:cNvPr id="7" name="Рисунок 6" descr="D:\Documents\золотой ключик\гпо библиотек\a_oHMuMiEb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" y="3023240"/>
            <a:ext cx="216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Documents\золотой ключик\гпо библиотек\sUCEXs0nF7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33" y="2132856"/>
            <a:ext cx="216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Documents\золотой ключик\гпо библиотек\TlJXaAr74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3240"/>
            <a:ext cx="216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7.userapi.com/impg/oOmzQI0z0FRQ3rS4hHh10KDEz8vE2U2ADLKVjw/G1PIBKZBQQQ.jpg?size=607x1080&amp;quality=96&amp;sign=c8c91872cedc799acef000828f3962bf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46" y="2132856"/>
            <a:ext cx="216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65132" y="476672"/>
            <a:ext cx="741682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С использованием электронной страницы в контакте проведены нами родительские собрания, которые были размещены в виде презентаций. У родителей была возможность высказать свое мнение в комментариях к размещенной презентации. Подводя итог, все родители поучаствовали в опросе на стене группы.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https://i.siteapi.org/e0J-UEv3TWmtHyk0zCxSOwZA_7U=/fit-in/1400x1000/center/top/fb23b43077604bf.s2.siteapi.org/img/qfz0ovbu0tw8scc8owckow44wk48o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08" y="3068960"/>
            <a:ext cx="4248472" cy="26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Documents\золотой ключик\гпо библиотек\Новый точечный рисунок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120"/>
          <a:stretch/>
        </p:blipFill>
        <p:spPr bwMode="auto">
          <a:xfrm>
            <a:off x="831487" y="620688"/>
            <a:ext cx="777686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555" y="180425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Обсуждение родителями темы родительского собрания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2526" b="297"/>
          <a:stretch/>
        </p:blipFill>
        <p:spPr bwMode="auto">
          <a:xfrm>
            <a:off x="777387" y="692696"/>
            <a:ext cx="763284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6240" y="21551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Подведение итогов родительского собрания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\золотой ключик\гпо библиотек\для презентации\IMG_66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74" y="1933661"/>
            <a:ext cx="42844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5097261"/>
            <a:ext cx="7704856" cy="15652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Планы сотрудничества МДОУ «Детский сад комбинированного вида №28 «Золотой ключик»  с  Вычегодской детской библиотекой «Солнышко»  и  СОШ №4 им. Ю.А. Гагарина на 2020-2021 учебный год.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6632"/>
            <a:ext cx="8640960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    Используя </a:t>
            </a:r>
            <a:r>
              <a:rPr lang="ru-RU" sz="2000" b="1" dirty="0">
                <a:latin typeface="Comic Sans MS" panose="030F0702030302020204" pitchFamily="66" charset="0"/>
              </a:rPr>
              <a:t>интернет ресурсы, мы </a:t>
            </a:r>
            <a:r>
              <a:rPr lang="ru-RU" sz="2000" b="1" dirty="0" smtClean="0">
                <a:latin typeface="Comic Sans MS" panose="030F0702030302020204" pitchFamily="66" charset="0"/>
              </a:rPr>
              <a:t>привлекаем родителей </a:t>
            </a:r>
            <a:r>
              <a:rPr lang="ru-RU" sz="2000" b="1" dirty="0">
                <a:latin typeface="Comic Sans MS" panose="030F0702030302020204" pitchFamily="66" charset="0"/>
              </a:rPr>
              <a:t>к сотрудничеству  с другими </a:t>
            </a:r>
            <a:r>
              <a:rPr lang="ru-RU" sz="2000" b="1" dirty="0" smtClean="0">
                <a:latin typeface="Comic Sans MS" panose="030F0702030302020204" pitchFamily="66" charset="0"/>
              </a:rPr>
              <a:t>организациями: «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Котласская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atin typeface="Comic Sans MS" panose="030F0702030302020204" pitchFamily="66" charset="0"/>
              </a:rPr>
              <a:t>ЦБС» детская библиотека «Солнышко», МУК </a:t>
            </a:r>
            <a:r>
              <a:rPr lang="ru-RU" sz="2000" b="1" dirty="0" smtClean="0">
                <a:latin typeface="Comic Sans MS" panose="030F0702030302020204" pitchFamily="66" charset="0"/>
              </a:rPr>
              <a:t>КДК, школы поселка Вычегодский.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550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МДОУ «Детский сад комбинированного вида №28 «Золотой ключик»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13</cp:revision>
  <dcterms:created xsi:type="dcterms:W3CDTF">2021-05-27T12:27:39Z</dcterms:created>
  <dcterms:modified xsi:type="dcterms:W3CDTF">2021-06-01T10:11:44Z</dcterms:modified>
</cp:coreProperties>
</file>