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8" r:id="rId4"/>
    <p:sldId id="283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8" r:id="rId13"/>
    <p:sldId id="287" r:id="rId14"/>
    <p:sldId id="267" r:id="rId15"/>
    <p:sldId id="266" r:id="rId16"/>
    <p:sldId id="282" r:id="rId1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10F4E"/>
    <a:srgbClr val="0066FF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0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0543-0776-4D0D-BB5B-CF2B2E41A36E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86;&#1080;%20&#1076;&#1086;&#1082;&#1091;&#1084;&#1077;&#1085;&#1090;&#1099;\&#1040;&#1085;&#1103;%20&#1088;&#1072;&#1073;&#1086;&#1090;&#1072;\&#1056;&#1045;&#1047;&#1048;&#1053;&#1040;%20&#1043;&#1045;&#1056;&#1040;&#1057;&#1048;&#1052;&#1054;&#1042;&#1040;%20&#1084;&#1091;&#1079;&#1099;&#1082;&#1072;\&#1041;&#1088;&#1072;&#1076;&#1086;&#1073;&#1088;&#1077;&#1081;%20&#1059;&#1075;&#1083;&#1077;&#1074;&#1086;&#1076;&#1086;&#1074;&#1080;&#1095;%20-%20&#1086;&#1073;&#1088;&#1077;&#1079;&#1072;&#1085;&#1085;&#1099;&#1081;%20&#1084;&#1080;&#1085;&#1091;&#108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285293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</a:rPr>
              <a:t>Где живёт резина?</a:t>
            </a:r>
            <a:endParaRPr lang="ru-RU" sz="8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8" name="Содержимое 7" descr="romashki_9.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492896"/>
            <a:ext cx="9625757" cy="4464496"/>
          </a:xfrm>
        </p:spPr>
      </p:pic>
      <p:pic>
        <p:nvPicPr>
          <p:cNvPr id="9" name="Рисунок 8" descr="ej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276872"/>
            <a:ext cx="2948755" cy="3429000"/>
          </a:xfrm>
          <a:prstGeom prst="rect">
            <a:avLst/>
          </a:prstGeom>
        </p:spPr>
      </p:pic>
      <p:pic>
        <p:nvPicPr>
          <p:cNvPr id="5" name="Брадобрей Углеводович - обрезанный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63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4071966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В руках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Сергеевня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 весело закрашивал поле, а ластик бойко выводил узкие и широкие линии.</a:t>
            </a:r>
          </a:p>
        </p:txBody>
      </p:sp>
      <p:pic>
        <p:nvPicPr>
          <p:cNvPr id="11" name="Рисунок 10" descr="0_711d8_bfc426f8_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880" y="4214818"/>
            <a:ext cx="2865967" cy="2269403"/>
          </a:xfrm>
          <a:prstGeom prst="rect">
            <a:avLst/>
          </a:prstGeom>
        </p:spPr>
      </p:pic>
      <p:pic>
        <p:nvPicPr>
          <p:cNvPr id="2050" name="Picture 2" descr="F:\Татьяне Николаевне\DSC0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286124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Татьяне Николаевне\DSC00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14290"/>
            <a:ext cx="4548219" cy="341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711d8_bfc426f8_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14818"/>
            <a:ext cx="2865967" cy="2269403"/>
          </a:xfrm>
          <a:prstGeom prst="rect">
            <a:avLst/>
          </a:prstGeom>
        </p:spPr>
      </p:pic>
    </p:spTree>
  </p:cSld>
  <p:clrMapOvr>
    <a:masterClrMapping/>
  </p:clrMapOvr>
  <p:transition spd="slow" advTm="7488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750206" cy="91102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тоже решила попробовать новый способ рисования.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Вот, моя первая работа!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Татьяне Николаевне\DSC0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536181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Татьяне Николаевне\DSC0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711d8_bfc426f8_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214818"/>
            <a:ext cx="2865967" cy="2269403"/>
          </a:xfrm>
          <a:prstGeom prst="rect">
            <a:avLst/>
          </a:prstGeom>
        </p:spPr>
      </p:pic>
    </p:spTree>
  </p:cSld>
  <p:clrMapOvr>
    <a:masterClrMapping/>
  </p:clrMapOvr>
  <p:transition spd="slow" advTm="6099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512" y="404664"/>
            <a:ext cx="8856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я рассказала историю «Про карандаш и ластик»  ребятам в группе и показала новый интересный способ рисования.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 получилась целая выставка замечательных рисунков. 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F:\Татьяне Николаевне\DSC0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3978" y="2509938"/>
            <a:ext cx="3506082" cy="262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F:\Татьяне Николаевне\DSC0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00059" y="2514859"/>
            <a:ext cx="3545446" cy="2659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:\Татьяне Николаевне\DSC00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631664" y="2512212"/>
            <a:ext cx="3524275" cy="264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8034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Татьяне Николаевне\DSC00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7190" y="2946793"/>
            <a:ext cx="3571902" cy="267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Татьяне Николаевне\DSC0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36652" y="2949770"/>
            <a:ext cx="3595713" cy="2696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F:\Татьяне Николаевне\DSC00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65609" y="2949771"/>
            <a:ext cx="3595715" cy="2696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_711d8_bfc426f8_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0"/>
            <a:ext cx="2865967" cy="2269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143040" y="714356"/>
            <a:ext cx="8856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выставка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379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5"/>
          <p:cNvSpPr txBox="1">
            <a:spLocks/>
          </p:cNvSpPr>
          <p:nvPr/>
        </p:nvSpPr>
        <p:spPr>
          <a:xfrm>
            <a:off x="214282" y="285728"/>
            <a:ext cx="8534182" cy="839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Теперь мы вместе с ребятами пополняем коллекцию ластиков.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Picture 6" descr="https://content.onliner.by/fleamarket/190556/800x800/f75fd80b357e1944f206fd0e4602535c.jpeg"/>
          <p:cNvPicPr>
            <a:picLocks noChangeAspect="1" noChangeArrowheads="1"/>
          </p:cNvPicPr>
          <p:nvPr/>
        </p:nvPicPr>
        <p:blipFill>
          <a:blip r:embed="rId2"/>
          <a:srcRect l="8438" t="6250" r="8124" b="8749"/>
          <a:stretch>
            <a:fillRect/>
          </a:stretch>
        </p:blipFill>
        <p:spPr bwMode="auto">
          <a:xfrm>
            <a:off x="1357290" y="1285860"/>
            <a:ext cx="635798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54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357166"/>
            <a:ext cx="378621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3904" y="857232"/>
            <a:ext cx="363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я всё проверила в Интернете-источнике.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много самой разнообразной информации по всем вопросам.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Резина у нас ВЕЗДЕ.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простой ластик из резины может стать  художником!!!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здорово!!!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166"/>
            <a:ext cx="4968552" cy="6096170"/>
          </a:xfrm>
          <a:prstGeom prst="rect">
            <a:avLst/>
          </a:prstGeom>
        </p:spPr>
      </p:pic>
    </p:spTree>
  </p:cSld>
  <p:clrMapOvr>
    <a:masterClrMapping/>
  </p:clrMapOvr>
  <p:transition spd="slow" advTm="998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928670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 Герасимова Е. П., Попова А.С. -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 «Детский сад комбинированного вида №28 «Золотой ключик»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п.Вычегодский.</a:t>
            </a:r>
          </a:p>
          <a:p>
            <a:pPr algn="ctr"/>
            <a:endParaRPr lang="ru-RU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Апрель, 2018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2148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0_650aa_fa77acd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3668"/>
            <a:ext cx="2408768" cy="2014332"/>
          </a:xfrm>
          <a:prstGeom prst="rect">
            <a:avLst/>
          </a:prstGeom>
        </p:spPr>
      </p:pic>
    </p:spTree>
  </p:cSld>
  <p:clrMapOvr>
    <a:masterClrMapping/>
  </p:clrMapOvr>
  <p:transition spd="slow" advTm="3962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858180" cy="58092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" y="0"/>
            <a:ext cx="9108924" cy="685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923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72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7992888" cy="6025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Этапы:</a:t>
            </a:r>
          </a:p>
          <a:p>
            <a:pPr marL="0" indent="0">
              <a:buNone/>
            </a:pPr>
            <a:r>
              <a:rPr lang="ru-RU" sz="3300" b="1" dirty="0" smtClean="0"/>
              <a:t>1.Сбор информации.</a:t>
            </a:r>
          </a:p>
          <a:p>
            <a:pPr marL="0" indent="0">
              <a:buNone/>
            </a:pPr>
            <a:r>
              <a:rPr lang="ru-RU" sz="3300" b="1" dirty="0" smtClean="0"/>
              <a:t>2.Практическая деятельность. </a:t>
            </a:r>
          </a:p>
          <a:p>
            <a:pPr marL="0" indent="0">
              <a:buNone/>
            </a:pPr>
            <a:r>
              <a:rPr lang="ru-RU" sz="3300" b="1" dirty="0" smtClean="0"/>
              <a:t>3.Результат- «Мой </a:t>
            </a:r>
          </a:p>
          <a:p>
            <a:pPr marL="0" indent="0">
              <a:buNone/>
            </a:pPr>
            <a:r>
              <a:rPr lang="ru-RU" sz="3300" b="1" dirty="0" smtClean="0"/>
              <a:t>первый рисунок».</a:t>
            </a:r>
          </a:p>
          <a:p>
            <a:pPr marL="0" indent="0">
              <a:buNone/>
            </a:pPr>
            <a:r>
              <a:rPr lang="ru-RU" sz="3300" b="1" dirty="0" smtClean="0">
                <a:cs typeface="Times New Roman" pitchFamily="18" charset="0"/>
              </a:rPr>
              <a:t>4.Использование, применение полученных знаний- «научу ребят» </a:t>
            </a:r>
          </a:p>
          <a:p>
            <a:pPr marL="0" indent="0">
              <a:buNone/>
            </a:pPr>
            <a:r>
              <a:rPr lang="ru-RU" sz="3300" b="1" dirty="0" smtClean="0">
                <a:cs typeface="Times New Roman" pitchFamily="18" charset="0"/>
              </a:rPr>
              <a:t>( мастер-класс):</a:t>
            </a:r>
          </a:p>
          <a:p>
            <a:pPr marL="0" indent="0">
              <a:buNone/>
            </a:pPr>
            <a:r>
              <a:rPr lang="ru-RU" sz="3300" b="1" dirty="0" smtClean="0">
                <a:cs typeface="Times New Roman" pitchFamily="18" charset="0"/>
              </a:rPr>
              <a:t>-создание творческой рабочей группы;</a:t>
            </a:r>
          </a:p>
          <a:p>
            <a:pPr marL="0" indent="0">
              <a:buNone/>
            </a:pPr>
            <a:r>
              <a:rPr lang="ru-RU" sz="3300" b="1" dirty="0" smtClean="0">
                <a:cs typeface="Times New Roman" pitchFamily="18" charset="0"/>
              </a:rPr>
              <a:t>-новая коллекция ластиков.</a:t>
            </a:r>
            <a:endParaRPr lang="ru-RU" sz="3300" b="1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0"/>
            <a:ext cx="300379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6599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282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решила узнать., где живёт резина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 друзья-игрушки</a:t>
            </a:r>
          </a:p>
        </p:txBody>
      </p:sp>
      <p:pic>
        <p:nvPicPr>
          <p:cNvPr id="11" name="Рисунок 10" descr="0_9ca1f_2663e9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12" name="Содержимое 7" descr="romashki_9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3176"/>
            <a:ext cx="5785329" cy="20610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357298"/>
            <a:ext cx="3972528" cy="3817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30" y="1700808"/>
            <a:ext cx="3888432" cy="5040560"/>
          </a:xfrm>
          <a:prstGeom prst="rect">
            <a:avLst/>
          </a:prstGeom>
        </p:spPr>
      </p:pic>
    </p:spTree>
  </p:cSld>
  <p:clrMapOvr>
    <a:masterClrMapping/>
  </p:clrMapOvr>
  <p:transition spd="slow" advTm="3853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69978" y="332656"/>
            <a:ext cx="3409934" cy="43204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подошла к маме и она мне объяснила, что сейчас много резины используется на кухне. Она «помощник» в приготовлении пищи.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8" y="3501007"/>
            <a:ext cx="3265918" cy="3409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6877"/>
            <a:ext cx="5040560" cy="6048671"/>
          </a:xfrm>
          <a:prstGeom prst="rect">
            <a:avLst/>
          </a:prstGeom>
        </p:spPr>
      </p:pic>
    </p:spTree>
  </p:cSld>
  <p:clrMapOvr>
    <a:masterClrMapping/>
  </p:clrMapOvr>
  <p:transition spd="slow" advTm="911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6645"/>
            <a:ext cx="3744416" cy="24002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Дальше я пошла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папе. Ну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конечно же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очень сильно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 свою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машину и покупает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резиновые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коврики. Они защищают машину от грязи.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384376" cy="3840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6645"/>
            <a:ext cx="4680520" cy="6240693"/>
          </a:xfrm>
          <a:prstGeom prst="rect">
            <a:avLst/>
          </a:prstGeom>
        </p:spPr>
      </p:pic>
    </p:spTree>
  </p:cSld>
  <p:clrMapOvr>
    <a:masterClrMapping/>
  </p:clrMapOvr>
  <p:transition spd="slow" advTm="1396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176464" cy="26642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Старшую сестру я тоже не оставила без внимания. </a:t>
            </a:r>
          </a:p>
          <a:p>
            <a:pPr>
              <a:buNone/>
            </a:pPr>
            <a:r>
              <a:rPr lang="ru-RU" sz="8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Маша мне рассказала про ластики (школьные принадлежности).Они стирают  простой </a:t>
            </a:r>
          </a:p>
          <a:p>
            <a:pPr>
              <a:buNone/>
            </a:pPr>
            <a:r>
              <a:rPr lang="ru-RU" sz="8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карандаш. И подарила мне </a:t>
            </a:r>
          </a:p>
          <a:p>
            <a:pPr>
              <a:buNone/>
            </a:pPr>
            <a:r>
              <a:rPr lang="ru-RU" sz="8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ластика.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975694" cy="6048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496"/>
            <a:ext cx="3485945" cy="3687512"/>
          </a:xfrm>
          <a:prstGeom prst="rect">
            <a:avLst/>
          </a:prstGeom>
        </p:spPr>
      </p:pic>
    </p:spTree>
  </p:cSld>
  <p:clrMapOvr>
    <a:masterClrMapping/>
  </p:clrMapOvr>
  <p:transition spd="slow" advTm="10842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14290"/>
            <a:ext cx="5500726" cy="3071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Когда утром я пришла в детский сад – всем ребятам и воспитателю показала подарок сестры.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Сергеевна рассказала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ластиком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не только стирать, но и рисовать и рассказала мне историю «Как подружились карандаш и ластик».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37141" y="0"/>
            <a:ext cx="2606859" cy="2227051"/>
          </a:xfrm>
          <a:prstGeom prst="rect">
            <a:avLst/>
          </a:prstGeom>
          <a:noFill/>
        </p:spPr>
      </p:pic>
      <p:pic>
        <p:nvPicPr>
          <p:cNvPr id="1026" name="Picture 2" descr="F:\Татьяне Николаевне\DSC00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643182"/>
            <a:ext cx="4545554" cy="340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Татьяне Николаевне\DSC00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5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251</Words>
  <Application>Microsoft Office PowerPoint</Application>
  <PresentationFormat>Экран (4:3)</PresentationFormat>
  <Paragraphs>40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Где живёт резина?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вежливости для самых умных малышей</dc:title>
  <dc:creator>Ольга</dc:creator>
  <cp:lastModifiedBy>Антон</cp:lastModifiedBy>
  <cp:revision>101</cp:revision>
  <cp:lastPrinted>2018-04-01T19:31:15Z</cp:lastPrinted>
  <dcterms:created xsi:type="dcterms:W3CDTF">2010-08-08T09:14:14Z</dcterms:created>
  <dcterms:modified xsi:type="dcterms:W3CDTF">2024-11-25T18:28:04Z</dcterms:modified>
</cp:coreProperties>
</file>