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74" r:id="rId7"/>
    <p:sldId id="273" r:id="rId8"/>
    <p:sldId id="272" r:id="rId9"/>
    <p:sldId id="271" r:id="rId10"/>
    <p:sldId id="269" r:id="rId11"/>
    <p:sldId id="268" r:id="rId12"/>
    <p:sldId id="267" r:id="rId13"/>
    <p:sldId id="264" r:id="rId14"/>
    <p:sldId id="26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90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08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73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48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2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21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24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0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47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33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92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1F9ED-E946-4169-94B2-6B481B965488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34E66-F2B4-4ED6-BD3D-ED8F2EB33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n>
                  <a:solidFill>
                    <a:schemeClr val="accent1"/>
                  </a:solidFill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Картотека словесных игр</a:t>
            </a:r>
            <a:endParaRPr lang="ru-RU" b="1" dirty="0">
              <a:ln>
                <a:solidFill>
                  <a:schemeClr val="accent1"/>
                </a:solidFill>
              </a:ln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506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89560" y="231006"/>
            <a:ext cx="5518116" cy="578232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Угадай, кто сказал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ребенок получает по несколько картинок с изображением разных зверей. Ведущий произносит фразу, меняя высоту голоса, подражая животному, которое есть у детей на картинках. Например: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Медведь.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Ры-ры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тут мед? Целый день хожу по лесу, ищу мед. Очень хочется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Белка. Прыг да скок, с ветки на ветку -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целый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день. Главное - набрать шишек в корзинку, орешков, а еще мне надо насушить грибов на зиму.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поднимают соответствующие картинки. Ведущий объявляет тех, кто угадал, а кто нет.</a:t>
            </a: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6374330" y="231006"/>
            <a:ext cx="5512869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18</a:t>
            </a:r>
            <a:endParaRPr lang="ru-RU" sz="1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формы?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вариант: Предложите ребенку назвать предметы круглой (овальной, квадратной, прямоугольной, треугольной) формы.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круглое яблоко (помидор, мяч, солнце и т.д.)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вариант: Взрослый называет предмет, а ребенок говорит, какой формы этот предмет.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яблоко – круглое, огурец – овальный и т.д.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94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2740" y="238117"/>
            <a:ext cx="5488459" cy="6360391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29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Вороны</a:t>
            </a:r>
          </a:p>
          <a:p>
            <a:pPr marL="0" indent="0" algn="just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Развивать у детей слуховое внимание, умение двигаться в соответствии со словами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упражнять в правильном произношении звука р, учить говорить то громко, то тихо.</a:t>
            </a:r>
          </a:p>
          <a:p>
            <a:pPr marL="0" indent="0" algn="just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изображают ворон, они стоят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комнаты и выполняют движения в соответствии с текстом, который говорит нараспев воспитатель. Слова «кар-кар-кар» произносят все дети.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Слова:                                        Движения: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под елочкой зеленой          Дети бегают по комнате,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Скачут весело вороны:               размахивая   руками,   как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«Кар-кар-кар!» (Громко.)          крыльями.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Целый день они кричали,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Спать ребятам не давали: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«Кар-кар-кар!» (Громко.)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к ночи умолкают          Садятся на корточки,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все вместе засыпают:   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 щеку — засыпают.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Кар-кар-кар!» (Тихо.)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проходит хорошо в том случае, если дети наблюдали за вороной, за ее повадками: как широко она расправляет при полете крылья, как громко кричит.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2859" y="238117"/>
            <a:ext cx="5517291" cy="6360391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29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Отгадай, кто </a:t>
            </a: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позвал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1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Выбирается водящий, он становится спиной к детям на расстоянии 3-4 м и закрывает глаза. Ведущий подходит к кому-либо из участников игры и притрагивается рукой. Тот громко называет имя водящего, зовет его, например: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Саша-а!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Водящий разворачивается.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Кто тебя позвал, угадай! - спрашивает ведущий. Водящий называет имя товарища. Игра продолжается до тех пор, пока все дети не побывают в роли отгадывающего.</a:t>
            </a:r>
          </a:p>
        </p:txBody>
      </p:sp>
    </p:spTree>
    <p:extLst>
      <p:ext uri="{BB962C8B-B14F-4D97-AF65-F5344CB8AC3E}">
        <p14:creationId xmlns:p14="http://schemas.microsoft.com/office/powerpoint/2010/main" val="2278019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052" y="288757"/>
            <a:ext cx="539838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Послушай звуки</a:t>
            </a:r>
          </a:p>
          <a:p>
            <a:pPr algn="ctr">
              <a:spcAft>
                <a:spcPts val="0"/>
              </a:spcAft>
            </a:pPr>
            <a:endParaRPr lang="ru-RU" sz="80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развитие фонематического слуха.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Взрослый предлагает ребенку послушать, а потом назвать какие звуки он услышал на улице (сигнал машины, хруст снега, шуршание листьев, разговор людей, крики и т.д.).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11098" y="288757"/>
            <a:ext cx="5181600" cy="5782327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ru-RU" sz="29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Птицы и автомобиль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150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игры. Развивать у детей слуховое внимание, двигаться в соответствии со словами стихотворения.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игры. Воспитатель, обращаясь к детям, говорит: «Посмотрите, какой у меня руль. Я буду автомобилем, а вы птичками. Вы будете летать и прыгать на полянке (указывает на середину комнаты).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Слова: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 Движения: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Прилетали птички,                 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Дети-птички  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«летают»   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Птички-невелички,                  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прыгают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Весело скакали,                        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Садятся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корточки,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Зернышки клевали.                  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чат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пальчиками об пол.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поворачивает в руках руль, гудит и приговаривает: «Автомобиль по улице бежит, пыхтит, спешит, гудок гудит. Тра-та-та, берегись, посторонись!»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Дети-птички убегают от автомобиля. При повторении игры дети произносят слова вместе с воспитателем.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946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0678" y="327259"/>
            <a:ext cx="53805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Карточка 23</a:t>
            </a:r>
            <a:endParaRPr lang="ru-RU" sz="1600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Съедобное – несъедобное</a:t>
            </a:r>
          </a:p>
          <a:p>
            <a:pPr algn="ctr">
              <a:spcAft>
                <a:spcPts val="0"/>
              </a:spcAft>
            </a:pPr>
            <a:endParaRPr lang="ru-RU" sz="80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1 вариант: Взрослый называет предмет, а ребенок определяет можно его съесть или нет.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Например: огурец – съедобный, ботинок – несъедобный.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2 вариант:  Взрослый называет сразу три предмета, а ребенок выбирает, что съедобное (несъедобное)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Например: ботинок, огурец, солнце.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3 вариант:  Предложить ребенку назвать самому съедобные и несъедобные предметы.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74594" y="325004"/>
            <a:ext cx="541260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Угадай, кто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пришел</a:t>
            </a:r>
          </a:p>
          <a:p>
            <a:pPr algn="just">
              <a:spcAft>
                <a:spcPts val="0"/>
              </a:spcAft>
            </a:pPr>
            <a:endParaRPr lang="ru-RU" sz="8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Ведущий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уходит за дверь и, чуть приоткрыв ее, подает голос, подражая одному из животных, знакомых детям (корове, собаке, козе, кошке и др.), а ребята угадывают, кто это.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35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0978" y="164757"/>
            <a:ext cx="5471984" cy="649141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15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sz="1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Еду-еду</a:t>
            </a:r>
            <a:endParaRPr lang="ru-RU" sz="15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Развивать у детей речевую активность, упражнять их в умении соотносить действия со словами, в правильном звукопроизношении.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читает детям стихотворение, спрашивает, понравилось ли оно, и предлагает поиграть- всем вместе поехать к бабушке и дедушке. Но перед тем, как повторить стихотворение, воспитатель спрашивает: "Как цокают копыта у лошадей?" Дети цокают: "Цок-цок-цок". "Как мы остановим лошадку?" "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Тпр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-р-р", - произносят дети. Затем воспитатель ставит детей в круг друг за другом, читает им стихотворение, а дети, "натянув вожжи", движутся по кругу, производя действия в соответствии со словами стихотворения и стараясь произносить текст вместе с воспитателем.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Слова; Движения: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"Еду-еду Дети скачут галопом.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бабе, к деду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лошадке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красной шапке.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ровной дорожке Скачут на одной ножке.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одной ножке,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старом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лапоточке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рытвинам, по кочкам,. Прыгают на двух ногах "с кочки на кочку",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Всё прямо и прямо,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патом вдруг..,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яму! Бух! Останавливаются.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6476999" y="279306"/>
            <a:ext cx="5369012" cy="6286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26</a:t>
            </a:r>
            <a:endParaRPr lang="ru-RU" sz="1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цвета?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800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вариант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Предложите ребенку назвать предметы красного (зеленого, жёлтого, оранжевого, синего, голубого, фиолетового) цвета.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красный – помидор, пожарная машина, сигнал светофора и т.д.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вариант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Взрослый предлагает ребенку посмотреть вокруг и назвать предметы  красного цвета, которые он видит. Это могут быть машины, дома, одежда людей и др.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351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10425" y="308009"/>
            <a:ext cx="5467149" cy="621791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2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с пальчиками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Приучать слушать речь, понимать, о чем говорится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соотносить слова с действиями пальцев.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рассматривает на своей руке пальцы, говоря: "Это большой палец, а эти поменьше, а вот совсем маленький - мизинчик. Все они живут рядышком, как родные братья".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Слова: "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Пальчик-мальчик,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Где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был?"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"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этим братцем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 ходил,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братцем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Щи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варил,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братцем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Кашу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братцем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Песни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пел!"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показывает большой палец и, обращаясь к нему, загибает по очереди пальцы.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песенку пел он с маленьким братцем?" - спрашивает воспитатель, обращаясь к детям. Дети предлагают спеть знакомую песенку ("Серенькая кошечка", "Калинка"), и пальчики "пляшут" (дети поднимают руки и "пританцовывают" пальчиками).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5174" y="308009"/>
            <a:ext cx="54799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Заинька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игры.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Упражнять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согласовывать слова стихотворения с действиями.</a:t>
            </a:r>
          </a:p>
          <a:p>
            <a:pPr algn="just">
              <a:spcAft>
                <a:spcPts val="0"/>
              </a:spcAft>
            </a:pPr>
            <a:r>
              <a:rPr lang="ru-RU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 </a:t>
            </a:r>
            <a:r>
              <a:rPr lang="ru-RU" sz="16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игры.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Дети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становятся в круг. Воспитатель считалкой выбирает зайчика, он становится в центр круга. Воспитатель и дети ходят по кругу и приговаривают: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Заинька, по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сеничкам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Гуляй, погуливай!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Серенький, по новеньким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Погуливай, гуляй!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Некуда заиньке выскочит,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Некуда серому выпрыгнут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Заинька, поскачешь -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Выскочишь,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Серенький, попляшешь -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Выпустят.</a:t>
            </a:r>
          </a:p>
          <a:p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 с детьми напевает мелодию плясовой, все хлопают в ладоши, а зайчик пляшет. После этого зайчика выпускают из круга и выбирают нового. Игра повторяется 2-3 раза.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43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37685" y="288759"/>
            <a:ext cx="5427847" cy="588820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птичьем дворе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Закрепить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детей о том, как кричат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домашние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птицы, воспитывать правильное звукопроизношение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предлагает детям послушать новое стихотворение: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уточки с утра - Кря-кря-кря! Кря-кря-кря! Наши гуси у пруда - Га-га-га! Га-га-га! А индюк среди двора- Бал-бал-бал!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Балды-балда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Наши гуленьки вверху -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Грру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грру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грру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грру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-у! Наши курочки в окно -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Кко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кко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кко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-ко-ко-ко-ко! А как Петя-петушок Ранним-рано поутру Нам споет ку-ка-ре-ку!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"Как кричат уточки?" -спрашивает педагог. Дети отвечают. Так он уточняет, закрепляет с детьми произношение звуков.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следующий раз воспитатель делит всех детей на группы - "уточки", "гуси", "индюки". "Наши уточки с утра", - говорит воспитатель," а дети-уточки отвечают: "Кря-кря-кря! Кря-кря-кря!" и т. д.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игра приучает детей к выдержке. Всем хочется покричать, как уточки, а нельзя, надо уметь промолчать, подождать своей очереди.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41706" y="288759"/>
            <a:ext cx="5368492" cy="62179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Петушок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Развивать речевую активность детей, упражнять их в правильном звукопроизношении, закрепить знания о петушке.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и воспитатель садятся на стулья в кружок. Посередине стоит стул для петушка. Воспитатель обращается к детям: "Дети, посмотрите, чья это шапочка? (Показывает яркую шапочку петушка.) Да, это петушок, давайте поиграем с ним. Сейчас мы выберем петушка считалочкой, на кого она укажет, тот и будет петушком". (Выбирают при помощи считалки петушка, Ему надевают шапочку, и воспитатель говорит тихо (на ухо), что, когда он сядет на стул, должен громко пропеть "ку-ка-ре-ку", как петушок.) Петушок садится на стул и громко кукарекает. Затем воспитатель и дети произносят слова: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Петушок, петушок,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Золотой гребешок,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головушка,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Шелкова бородушка,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ты рано встаешь?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ты громко поешь?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спать не даешь!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слов "детям спать не даешь" воспитатель предлагает петушку несколько раз прокукарекать. Затем выбирают нового петушка.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работает над выразительностью речи детей, учит выделять интонацией слова золотой,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шелкова, учит интонацией выделять вопрос, громко и певуче произносить "ку-ка-ре-ку. Игра повторяется 3-4 раза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180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8436" y="279133"/>
            <a:ext cx="5427846" cy="6371924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4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9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Ладушки</a:t>
            </a:r>
            <a:endParaRPr lang="ru-RU" sz="49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Приучать детей слушать речь воспитателя, соотносить действие со словом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отвечать на вопросы.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садятся в кружок на стулья. Воспитатель занимает такое положение, чтобы его видели все, и говорит: "Дети, сейчас мы поиграем в игру "Ладушки". Давайте похлопаем в ладоши! Хлоп! Хлоп! - хлопают в ладошки".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	Ладушки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ладушки!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Где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были? - У бабушки!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ели? - Кашку!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пили? - Бражку!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Кашка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масленька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Бражка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сладенька,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Бабушка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добренька.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Попили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поели,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Шу-у-у-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полетели!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головку сели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Сели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посидели,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Прочь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улетели!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и дети тихонько хлопают в ладоши в такт словам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Поднимают руки, машут ими и кладут на голову. На слова "Прочь улетели" разводят руки в стороны и опускают на колени.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Играя повторно, воспитатель после слов "Где были?" делает паузу и ждет ответов детей: "У бабушки"; "Что ели?" - "Кашку"; "Что пили?" - "Бражку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 В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раз всю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потешку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произносят дети вместе с воспитателем.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12830" y="279133"/>
            <a:ext cx="5426243" cy="6371924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4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49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Хохлатка</a:t>
            </a:r>
            <a:endParaRPr lang="ru-RU" sz="49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43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Упражнять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в выразительном чтении стихотворения, закрепить знания о повадках курицы-наседки.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игры.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Воспитатель показывает картинку, на которой изображена курочка с цыплятами, рассказывает, как любит своих цыплят курочка, как они гуляют, выходят щипать траву, ищут червячков. "Послушайте, дети, я вам прочитаю стишок об этой курочке. Ее называют хохлаткой. Посмотрите, вот у нее хохолок торчит. Видите? Поэтому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называют хохлаткой.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дворику хохлатка,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дворику хохлатка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цыплятами идет.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Чуть дети зазеваются,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Шалят и разбегаются,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к себе зовет: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"Куда? Остановитесь!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Куда, куда? Вернитесь!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смейте убегать!"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теперь поиграем. Я буду курочка-хохлатка, а вы мои цыплятки. Пойдемте гулять. Когда я скажу: "Вернитесь! Не смейте убегать!" - вы все прибежите ко мне".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Курочка с цыплятками гуляет по дворику: ходят, собирают зернышки, затем расходятся в разные стороны. Воспитатель приговаривает слова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стараются повторять за ней. Когда дети разойдутся по всей комнате, воспитатель останавливается и обращаясь к ним, произносит: Куда? Остановитесь! Куда, куда? Вернитесь! Не смейте убегать!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Цыплятки бегут к своей маме. Игру можно повторить 3-4 раза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773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89560" y="221382"/>
            <a:ext cx="5504848" cy="63815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Курочка-</a:t>
            </a:r>
            <a:r>
              <a:rPr lang="ru-RU" sz="1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рябушечка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Развивать у детей речевую активность, отрабатывать с ними вопросительную интонацию, упражнять их в правильном звукопроизношении.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показывает картинку с изображением рябенькой курочки и объясняет, почему ее называют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рябушечкой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затем предлагает детям поиграть. Считалкой выбирают курочку. Воспитатель надевает 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«шапочку»,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ставит перед детьми и начинает задавать вопросы. Курочка отвечает на них по подсказке воспитателя: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Курочка-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куда ты пошла?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речку.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Курочка-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зачем ты пошла?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 водичкой.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Курочка-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зачем тебе водичка?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Цыпляток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поить.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Курочка-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цыплятки просят пить?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Пи-пи-пи-пи! (Это произносят все дети.)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повторном проведении игры воспитатель предлагает детям: "Давайте все вместе спросим у курочки, куда она пошла?" Дети вместе с воспитателем, стараясь воспроизвести вопросительную интонацию, спрашивают: "Курочка-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рябушечка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куда ты пошла?" и т. д. Лучше выбирать курочкой детей застенчивых, робких, молчаливых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39301" y="221382"/>
            <a:ext cx="5457524" cy="638154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6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Уточка</a:t>
            </a:r>
            <a:endParaRPr lang="ru-RU" sz="6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Приучать детей действовать в соответствии со словами стихотворения, углубить их знания об уточке.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показывает игрушки - большую уточку и маленьких утят, рассматривает их с детьми, рассказывает о том, что уточки любят плавать. Впереди всегда плывет уточка, а за ней утята.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Послушайте, дети, стихотворение про уточку: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Уточка луговая,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Серая, полевая,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ты ночку ночевала?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кустиком, под березкой.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утя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хожу,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своих вожу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утя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поплыву,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своих поведу.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теперь поиграем. Уткой будет 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*Имя*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(выбирают девочку постарше), а мы будем ее детки-утята.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становятся в колонну и, обращаясь к уточке, произносят (вместе с воспитателем): 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Уточка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луговая,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Серая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полевая,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Где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ночку ночевала?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*Имя* (вместе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воспитателем):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Под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кустиком, под березкой.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Сама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утя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хожу,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Детей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вожу,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Сама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утя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поплыву.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Детей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поведу.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*Имя*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впереди колонны. Дети то идут за ней по комнате, переваливаясь с ноги на ногу, то плывут, делая круговые движения руками перед грудью. Затем выбирают другую уточку, и игра продолжается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170992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8810" y="192505"/>
            <a:ext cx="5495223" cy="5782327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Птички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Упражнять детей в умении согласовывать слова и действия, продолжать активизировать речь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обращается к детям: "Послушайте новое стихотворение про птичек: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Летели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 птички,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невелички.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они летели,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люди глядели.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они садились,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люди дивились.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хочет быть птичками? (Желающим воспитатель надевает шапочки птичек.) Мы все сядем на стульчики в сторонку и будем смотреть, как птички полетят, а потом сядут, посидят рядышком и полетят назад.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и воспитатель произносят слова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птички выполняют соответствующие действия. Затем они выбирают новых птичек, и игра повторяется. Игру можно повторить несколько раз.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420049" y="192505"/>
            <a:ext cx="540939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Карточка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Конь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игры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Развивать речь детей, упражнять их в правильном звукопроизношении.</a:t>
            </a:r>
          </a:p>
          <a:p>
            <a:pPr algn="just">
              <a:spcAft>
                <a:spcPts val="0"/>
              </a:spcAft>
            </a:pPr>
            <a:r>
              <a:rPr lang="ru-RU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Ход игры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Дети становятся друг за другом и изображают скачущих лошадок. Воспитатель становится так, чтобы дети его видели, и вместе с детьми произносит слова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потешки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(слова заранее заучиваются на занятии).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Слова: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Топ-топ-топ!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 скачи в галоп.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 лети, конь, скоро-скоро,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реки, через горы,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в галоп, в галоп, в галоп.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Гоп-гоп-гоп!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Тпру!.. - говорит воспитатель.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можно повторить, меняя ребенка.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Движения:</a:t>
            </a: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скачут по комнате, имитируя бег лошадки. Бег все убыстряется.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останавливаются и тоже произносят "тпру…".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8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8809" y="250258"/>
            <a:ext cx="5475973" cy="637192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6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Сова</a:t>
            </a:r>
            <a:endParaRPr lang="ru-RU" sz="6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Приучать детей слушать стихотворение, понимать его смысл и действовать по сигналу.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Дети, взявшись за руки, становятся в круг. Воспитатель считалкой выбирает сову. Она садится на стул в середине круга.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воспитателя и детей: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лесу темно,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спят давно.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птицы спят,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сова не спит,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Летит, кричит.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Совушка-сова,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голова,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суку сидит,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Головой вертит,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 стороны глядит,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вдруг - как полетит!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ходят по кругу. Остановившись, изображают спящих птиц.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Сова показывает, какая у нее большая голова. Вертит головой, смотрит по сторонам.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Услышав слова "как полетит", дети убегают, а сова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догоняет.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Желательно, чтобы до игры воспитатель показал детям картинку с изображением совы, рассказал об этой птице.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74330" y="250258"/>
            <a:ext cx="5464743" cy="637192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12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6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сороку</a:t>
            </a:r>
            <a:endParaRPr lang="ru-RU" sz="6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слушать родное слово, улавливать ритм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понимать, о чем в ней говорится.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Дети садятся напротив воспитателя. Воспитатель указательным пальцем правой руки делает круговые движения по ладони левой руки ("варит кашку"), приговаривая: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		Сорока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сорока,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Сорока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белобока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Кашу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варила.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На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 скакала,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Гостей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скликала.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Гости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двор -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Кашу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стол.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Этому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тарелочке,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Этому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блюдечке,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Этому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чашечке,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Этому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мисочке,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А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этому ничего не дала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Ты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дров не таскал,.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Ты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 не носил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Ты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каши не варил.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Вот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тебе ложечка -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Свари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 себе кашку.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Тут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пень, тут колода,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Тут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дрова,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Тут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вода.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и дети варят кашку" вместе.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Загибают по очереди пальцы, начиная с мизинца.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палец не загибается.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повторении игры воспитатель предлагает детям помогать произносить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потешку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слов "этому" делает паузу, а дети заканчивают фразу: "на блюдечке", "в чашечке", "в мисочке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443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79933" y="221381"/>
            <a:ext cx="5562601" cy="641042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6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в поезд</a:t>
            </a:r>
            <a:endParaRPr lang="ru-RU" sz="6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Закреплять знания детей о таком транспорта, как поезд, вызвать воспоминания о поездках  детей на поезде, упражнять в правильном произношении звуков.                                                                                   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  игры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Воспитатель изображает паровоз. Он становится впереди колонны детей. Дети изображают вагоны.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«Дети, — говорит он, — посмотрите, какой у нас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длинный 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поезд. Сейчас мы поедем на нем. Покажите, как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колеса 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двигаются (дети, согнув руки в локтях, двигают ими вперед-назад и приговаривают: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«Ту-ту-ту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 Поехали!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поезд наш едет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колеса 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стучат,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 поезде этом ребята сидят.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«Ту-ту-ту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ту-ту-ту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»,—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Пыхтит паровоз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5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Далеко, далеко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 он повез.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Стоп! Остановка! Кто хочет гулять? Скорей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выходите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Дети выходят из поезда, гуляют, собирая грибы, ягоды. На гудок паровоза («у-у-у-у!») они снова 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становятся 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колонну и едут дальше. Воспитатель предлагает произносить стишок о поезде всем вместе.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игре может быть использован и другой текст: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Загудел паровоз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вагончики повез: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Чух-чух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Чу-чу-чу,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 я укачу!»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Вагончики зеленые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Бегут, бегут, бегут,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круглые колесики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тук, да тук, да тук</a:t>
            </a:r>
            <a:r>
              <a:rPr lang="ru-RU" sz="5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12831" y="221380"/>
            <a:ext cx="5483994" cy="641042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6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6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Солнечные зайчики</a:t>
            </a:r>
            <a:endParaRPr lang="ru-RU" sz="6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игры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Упражнять детей в произношении стихотворения в сочетании с движениями.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Воспитатель с помощью маленького зеркала пускает солнечного зайчика и произносит стихотворение: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Солнечные зайчики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на стене,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Поманю их пальчиком,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бегут ко мне.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Ну, лови, лови скорей.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он, светленький кружок,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Вот, вот, вот - левей, левей!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Убежал на потолок.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ловят зайчика на стене. Пусть воспитатель направит его пониже: дети любят подпрыгивать, стараясь поймать зайчика. Эта игра вызывает у детей большую радость, особенно если удастся поймать рукой солнечного зайчика.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054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99186" y="221381"/>
            <a:ext cx="5475972" cy="637192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весело живется</a:t>
            </a:r>
            <a:endParaRPr lang="ru-RU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свободно располагаются по площадке. Ведущий становится так, чтобы все его хорошо видели, запевает песню и показывает ребятам движения. Малыши должны повторять движения ведущего.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весело живется,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так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хлопка в ладоши перед грудью)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весело живется,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так.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хлопка в ладоши над головой)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весело живется,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так.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хлопка по коленям)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весело живется,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так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притопа ногами)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весело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живется,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все. (Повторяется подряд одно за другим все движения: 2 хлопка в ладоши перед грудью, 2 хлопка в ладоши над головой, 2 хлопка по коленям, 2 притопа ногами.)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желанию детей можете повторить игру несколько раз, постепенно добавляя различные движения - прыжки вверх, поворот вокруг себя, кивок головой, поднятие одной из ног, щелчки пальцами, приседания и т. д.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22457" y="221381"/>
            <a:ext cx="5503244" cy="6371924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</a:t>
            </a:r>
            <a:r>
              <a:rPr lang="ru-RU" sz="2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9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Коза рогатая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Позабавить детей,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умение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слушать стишок 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понимать его.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того как дети рассмотрят картинку с изображением козы, воспитатель предлагает поиграть,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стоят перед воспитателем, лицом к нему. Воспитатель, выставив указательный палец и мизинец, идет к детям, приговаривая: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Идет коза рогатая,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Идет коза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бодатая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малыми ребятами.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Ножками топ-топ,.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Глазками хлоп-хлоп,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каши не ест,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Молока кто не пьет -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Забодает,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забодает,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забодает.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слове "забодает" дети убегают от козы, а воспитатель их догоняет. В следующий раз козой можно выбрать кого-либо из детей и тогда он сам повторяет слова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4059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3127</Words>
  <Application>Microsoft Office PowerPoint</Application>
  <PresentationFormat>Широкоэкранный</PresentationFormat>
  <Paragraphs>363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Картотека словесных игр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Анжела</dc:creator>
  <cp:lastModifiedBy>Анжела</cp:lastModifiedBy>
  <cp:revision>24</cp:revision>
  <dcterms:created xsi:type="dcterms:W3CDTF">2017-10-18T15:07:02Z</dcterms:created>
  <dcterms:modified xsi:type="dcterms:W3CDTF">2017-10-29T08:53:09Z</dcterms:modified>
</cp:coreProperties>
</file>