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5429264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олобок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71504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214554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9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578645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Жили-были дед и баба.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тки\DSCN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7286676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572140"/>
            <a:ext cx="743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Испекла  бабка колобок и поставила его на окошко остужать. 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404664"/>
            <a:ext cx="6715172" cy="50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8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5042118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Надоело колобку лежать  он и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покатился с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окна на завалинку, с завалинки – на травку, с травки – на дорожку и укатился по дорожке.</a:t>
            </a:r>
          </a:p>
        </p:txBody>
      </p:sp>
      <p:pic>
        <p:nvPicPr>
          <p:cNvPr id="3074" name="Picture 2" descr="C:\Users\1\Desktop\фотки\DSCN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7143800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94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4643446"/>
            <a:ext cx="80010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Катится колобок по тропинке, а навстречу ему заяц: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-Колобок, колобок! я тебя съем! – Не ешь меня я тебе песенку спою: -Я колобок, колобок по амбару метён, по сусеку скребён. Я от бабушки ушёл, я от дедушки ушёл  и от тебя уйду. Только зайчик его и видел.</a:t>
            </a:r>
          </a:p>
        </p:txBody>
      </p:sp>
      <p:pic>
        <p:nvPicPr>
          <p:cNvPr id="4098" name="Picture 2" descr="C:\Users\1\Desktop\фотки\DSCN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7072362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4919008"/>
            <a:ext cx="7248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Катится колобок дальше, а навстречу ему – серый волк: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-Колобок, колобок!  Я тебя съем!  -Не ешь меня, серый!  Я тебе песенку спою!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-Я колобок, колобок по амбару метён, по сусекам скребён.!  Я от дедушки ушёл, я от бабушки ушёл, я от зайца ушёл, и  от тебя  нехитро уйти!  И покатился колобок дальше.</a:t>
            </a:r>
          </a:p>
        </p:txBody>
      </p:sp>
      <p:pic>
        <p:nvPicPr>
          <p:cNvPr id="5122" name="Picture 2" descr="C:\Users\1\Desktop\фотки\DSCN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786610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4488120"/>
            <a:ext cx="80010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Катится колобок  дальше, а навстречу ему медведь: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-Колобок, колобок я тебя съем! – Не ешь меня  косолапый я тебе песенку спою: -Я колобок, колобок по амбару метён, по сусеку скребён. Я от бабушки ушёл, я от дедушки ушёл, я от зайца ушёл, я от волка ушёл и от тебя медведь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нехитро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уйти.</a:t>
            </a:r>
          </a:p>
        </p:txBody>
      </p:sp>
      <p:pic>
        <p:nvPicPr>
          <p:cNvPr id="6146" name="Picture 2" descr="C:\Users\1\Desktop\фотки\DSCN0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5"/>
            <a:ext cx="6500858" cy="423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5000636"/>
            <a:ext cx="724145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Катится колобок  дальше, а навстречу ему  лиса: </a:t>
            </a:r>
          </a:p>
          <a:p>
            <a:pPr algn="ctr"/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-Колобок, колобок я тебя съем! – Не ешь меня  лиса я тебе песенку спою! – Я колобок, колобок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5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фотки\DSCN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71517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4611231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лиса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говорит: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-Погоди, погоди что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–то плохо слышу , видать стара я стала.- Сядь мне на носок, да пропой ещё разок. 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Прыгнул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колобок лисе на  нос, а она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съела.</a:t>
            </a:r>
          </a:p>
        </p:txBody>
      </p:sp>
      <p:pic>
        <p:nvPicPr>
          <p:cNvPr id="8194" name="Picture 2" descr="C:\Users\1\Desktop\колобок\kak_narisovat_lisu_iz_skaski_kolob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643866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7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</TotalTime>
  <Words>323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Светлана Пискунова</cp:lastModifiedBy>
  <cp:revision>25</cp:revision>
  <dcterms:created xsi:type="dcterms:W3CDTF">2013-10-11T17:13:21Z</dcterms:created>
  <dcterms:modified xsi:type="dcterms:W3CDTF">2017-03-18T14:47:40Z</dcterms:modified>
</cp:coreProperties>
</file>