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115888-601C-4CD8-AAC4-CE69FBCD20B9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CCC1AC-9B98-443E-9B5D-F3AAE097FB7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106657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Музеи Пензенской области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43050"/>
            <a:ext cx="7358114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18qjhlyw84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428868"/>
            <a:ext cx="6786610" cy="42752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Музей одной картины г.Пензы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4291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Уникальный, единственный в России и мире музей такого рода. Он не имеет постоянной экспозиции. Вниманию посетителей (зал рассчитан на 37 мест) представляется одно единственное живописное полотно, подробный рассказ о котором предваряет слайд-фильм о жизни и творчестве художника. Сеанс длится 45 минут. Он включает в себя слайд-фильм, рассказывающий о культуре той эпохи, когда жил и творил художник.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gjbks2vRxvp3qu9TU8W8Nv5fqFuMGQWPzGBS9tkjVWZzfhhGeYG2Yxrj37AFxiGtjSnFFVKtKvBe3cmrSYvjzJz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5767569" cy="5815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2c9e230278b31797e32e67daff146c01f338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58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Никольск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Никольско-Бахметевский</a:t>
            </a:r>
            <a:r>
              <a:rPr lang="ru-RU" sz="2200" dirty="0" smtClean="0"/>
              <a:t> </a:t>
            </a:r>
            <a:r>
              <a:rPr lang="ru-RU" sz="2200" dirty="0" smtClean="0"/>
              <a:t>хрустальный завод в </a:t>
            </a:r>
            <a:r>
              <a:rPr lang="ru-RU" sz="2200" dirty="0" smtClean="0"/>
              <a:t>1764 году</a:t>
            </a:r>
            <a:r>
              <a:rPr lang="ru-RU" sz="2200" dirty="0" smtClean="0"/>
              <a:t> с высочайшего разрешения императрицы Екатерины II основал отставной военный Алексей Иванович </a:t>
            </a:r>
            <a:r>
              <a:rPr lang="ru-RU" sz="2200" dirty="0" err="1" smtClean="0"/>
              <a:t>Бахметев</a:t>
            </a:r>
            <a:r>
              <a:rPr lang="ru-RU" sz="2200" dirty="0" smtClean="0"/>
              <a:t> (1729—1799) в своём имении в селе </a:t>
            </a:r>
            <a:r>
              <a:rPr lang="ru-RU" sz="2200" dirty="0" err="1" smtClean="0"/>
              <a:t>Никольско-Пестровка</a:t>
            </a:r>
            <a:r>
              <a:rPr lang="ru-RU" sz="2200" dirty="0" smtClean="0"/>
              <a:t> в Пензенской губернии</a:t>
            </a:r>
            <a:r>
              <a:rPr lang="ru-RU" sz="2200" baseline="30000" dirty="0" smtClean="0"/>
              <a:t>[]</a:t>
            </a:r>
            <a:r>
              <a:rPr lang="ru-RU" sz="22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00438"/>
            <a:ext cx="4712552" cy="3143272"/>
          </a:xfrm>
          <a:prstGeom prst="rect">
            <a:avLst/>
          </a:prstGeom>
        </p:spPr>
      </p:pic>
      <p:pic>
        <p:nvPicPr>
          <p:cNvPr id="6" name="Содержимое 5" descr="IMG_225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714488"/>
            <a:ext cx="4605448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357430"/>
            <a:ext cx="7929618" cy="42643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2518" cy="24193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Музей стекла и хрусталя в г.Никольске был основан в 1789 году. Первоначально это была заводская образцовая при стекольном заводе Алексея Ивановича </a:t>
            </a:r>
            <a:r>
              <a:rPr lang="ru-RU" sz="2000" dirty="0" err="1" smtClean="0">
                <a:solidFill>
                  <a:schemeClr val="tx1"/>
                </a:solidFill>
              </a:rPr>
              <a:t>Бахметева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Три поколения </a:t>
            </a:r>
            <a:r>
              <a:rPr lang="ru-RU" sz="2000" dirty="0" err="1" smtClean="0">
                <a:solidFill>
                  <a:schemeClr val="tx1"/>
                </a:solidFill>
              </a:rPr>
              <a:t>Бахметевых</a:t>
            </a:r>
            <a:r>
              <a:rPr lang="ru-RU" sz="2000" dirty="0" smtClean="0">
                <a:solidFill>
                  <a:schemeClr val="tx1"/>
                </a:solidFill>
              </a:rPr>
              <a:t>  </a:t>
            </a:r>
            <a:r>
              <a:rPr lang="ru-RU" sz="2000" dirty="0" smtClean="0">
                <a:solidFill>
                  <a:schemeClr val="tx1"/>
                </a:solidFill>
              </a:rPr>
              <a:t>собирали </a:t>
            </a:r>
            <a:r>
              <a:rPr lang="ru-RU" sz="2000" dirty="0" smtClean="0">
                <a:solidFill>
                  <a:schemeClr val="tx1"/>
                </a:solidFill>
              </a:rPr>
              <a:t>образцы изделий своего завода, а также с начала ХIХ века и в течении 100 лет привозили образцы иностранного стекла ( в основном, богемского и французского).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настоящее время музей хранит более 13500 экспонатов.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8429684" cy="4700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50019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C000"/>
                </a:solidFill>
              </a:rPr>
              <a:t>Государственный </a:t>
            </a:r>
            <a:r>
              <a:rPr lang="ru-RU" sz="1800" dirty="0" err="1" smtClean="0">
                <a:solidFill>
                  <a:srgbClr val="FFC000"/>
                </a:solidFill>
              </a:rPr>
              <a:t>Лермонтовский</a:t>
            </a:r>
            <a:r>
              <a:rPr lang="ru-RU" sz="1800" dirty="0" smtClean="0">
                <a:solidFill>
                  <a:srgbClr val="FFC000"/>
                </a:solidFill>
              </a:rPr>
              <a:t> музей-заповедник "Тарханы" является уникальным историко-культурным памятником общенационального значения.</a:t>
            </a:r>
            <a:br>
              <a:rPr lang="ru-RU" sz="1800" dirty="0" smtClean="0">
                <a:solidFill>
                  <a:srgbClr val="FFC000"/>
                </a:solidFill>
              </a:rPr>
            </a:br>
            <a:r>
              <a:rPr lang="ru-RU" sz="1800" dirty="0" smtClean="0">
                <a:solidFill>
                  <a:srgbClr val="FFC000"/>
                </a:solidFill>
              </a:rPr>
              <a:t>Здесь прошла половина жизни великого М.Ю. Лермонтова. Здесь</a:t>
            </a:r>
            <a:r>
              <a:rPr lang="ru-RU" sz="1800" dirty="0" smtClean="0">
                <a:solidFill>
                  <a:srgbClr val="FFC000"/>
                </a:solidFill>
              </a:rPr>
              <a:t>, в дворянско-усадебной среде, разнообразии народной жизни, в общении с природой, с богатствами родного языка получил он неизгладимые впечатления. </a:t>
            </a:r>
            <a:r>
              <a:rPr lang="ru-RU" sz="1800" dirty="0" smtClean="0">
                <a:solidFill>
                  <a:srgbClr val="FFC000"/>
                </a:solidFill>
              </a:rPr>
              <a:t>Здесь </a:t>
            </a:r>
            <a:r>
              <a:rPr lang="ru-RU" sz="1800" dirty="0" smtClean="0">
                <a:solidFill>
                  <a:srgbClr val="FFC000"/>
                </a:solidFill>
              </a:rPr>
              <a:t>же покоится и прах поэта.</a:t>
            </a:r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_apaliha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5357850" cy="35719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1792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071810"/>
            <a:ext cx="5563047" cy="3609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2857496"/>
            <a:ext cx="5715008" cy="3810005"/>
          </a:xfrm>
          <a:prstGeom prst="rect">
            <a:avLst/>
          </a:prstGeom>
        </p:spPr>
      </p:pic>
      <p:pic>
        <p:nvPicPr>
          <p:cNvPr id="4" name="Содержимое 3" descr="071116080554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5429264" cy="3619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3-1_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342" y="1524000"/>
            <a:ext cx="688931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071810"/>
            <a:ext cx="8229600" cy="7286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Дом-музей А. И. Куприна (филиал объединения государственных литературных музеев Пензенской области) был открыт на его исторической родине, в селе </a:t>
            </a:r>
            <a:r>
              <a:rPr lang="ru-RU" sz="2000" dirty="0" smtClean="0"/>
              <a:t>Наровчат, 8 </a:t>
            </a:r>
            <a:r>
              <a:rPr lang="ru-RU" sz="2000" dirty="0" smtClean="0"/>
              <a:t>сентября 1981 года.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650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491387" cy="33575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r>
              <a:rPr lang="ru-RU" dirty="0" smtClean="0"/>
              <a:t>Пещерный монастырь г.Наровчат</a:t>
            </a:r>
            <a:endParaRPr lang="ru-RU" dirty="0"/>
          </a:p>
        </p:txBody>
      </p:sp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10" y="3071810"/>
            <a:ext cx="5425090" cy="3634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знец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446571"/>
            <a:ext cx="6929486" cy="51971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Кузнецк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168eva_539808166560015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143932" cy="5429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Историю города Кузнецка и родного края бережно хранит МБУ «Кузнецкий музейно-выставочный центр», основанный 25 сентября 1921 года по инициативе преподавателя графических искусств Ивана Васильевича </a:t>
            </a:r>
            <a:r>
              <a:rPr lang="ru-RU" dirty="0" err="1" smtClean="0"/>
              <a:t>Клестова</a:t>
            </a:r>
            <a:r>
              <a:rPr lang="ru-RU" dirty="0" smtClean="0"/>
              <a:t>, ставшего первым директором.</a:t>
            </a:r>
          </a:p>
          <a:p>
            <a:r>
              <a:rPr lang="ru-RU" dirty="0" smtClean="0"/>
              <a:t>Экспозиции представлены в двух зданиях – отдел краеведения и отдел воинской славы, которые являются не только украшениями города, но и активно включены в его культурную жизнь.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Кузнецкий музейно-выставочный центр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uzey_voinskoy_slavy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90" y="3071786"/>
            <a:ext cx="7194610" cy="3786214"/>
          </a:xfrm>
          <a:prstGeom prst="rect">
            <a:avLst/>
          </a:prstGeom>
        </p:spPr>
      </p:pic>
      <p:pic>
        <p:nvPicPr>
          <p:cNvPr id="8" name="Содержимое 7" descr="музе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6143668" cy="3718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c5b3e7241b19056ebca3bb211e02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8358246" cy="55721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x7ysdzjk1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8069051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н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71612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</a:rPr>
              <a:t>Пенза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9bdezthsx9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92961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Пензенская картинная галере им. К.А. Савицкого, собрание произведений живописи, графики, ДПИ, скульптуры.  Открыта 1 января 1892 г.. В основу положена коллекция русского и зарубежного искусства, подаренная городу пензенским губернатором Н.Д, Селиверстовым.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вый рисунок (1)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8229600" cy="43381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В настоящее время коллекция галереи составляет более 14 тысяч произведений, в их числе: картины </a:t>
            </a:r>
            <a:r>
              <a:rPr lang="ru-RU" sz="2000" dirty="0" smtClean="0">
                <a:solidFill>
                  <a:srgbClr val="FFC000"/>
                </a:solidFill>
              </a:rPr>
              <a:t>, </a:t>
            </a:r>
            <a:r>
              <a:rPr lang="ru-RU" sz="2000" dirty="0" smtClean="0">
                <a:solidFill>
                  <a:srgbClr val="FFC000"/>
                </a:solidFill>
              </a:rPr>
              <a:t>Д. </a:t>
            </a:r>
            <a:r>
              <a:rPr lang="ru-RU" sz="2000" dirty="0" smtClean="0">
                <a:solidFill>
                  <a:srgbClr val="FFC000"/>
                </a:solidFill>
              </a:rPr>
              <a:t>Левицкого, </a:t>
            </a:r>
            <a:r>
              <a:rPr lang="ru-RU" sz="2000" dirty="0" smtClean="0">
                <a:solidFill>
                  <a:srgbClr val="FFC000"/>
                </a:solidFill>
              </a:rPr>
              <a:t>И. </a:t>
            </a:r>
            <a:r>
              <a:rPr lang="ru-RU" sz="2000" dirty="0" smtClean="0">
                <a:solidFill>
                  <a:srgbClr val="FFC000"/>
                </a:solidFill>
              </a:rPr>
              <a:t>Репина, </a:t>
            </a:r>
            <a:r>
              <a:rPr lang="ru-RU" sz="2000" dirty="0" smtClean="0">
                <a:solidFill>
                  <a:srgbClr val="FFC000"/>
                </a:solidFill>
              </a:rPr>
              <a:t>И. Айвазовского, И. Шишкина, К. Маковского, А. </a:t>
            </a:r>
            <a:r>
              <a:rPr lang="ru-RU" sz="2000" dirty="0" err="1" smtClean="0">
                <a:solidFill>
                  <a:srgbClr val="FFC000"/>
                </a:solidFill>
              </a:rPr>
              <a:t>Саврасова</a:t>
            </a:r>
            <a:r>
              <a:rPr lang="ru-RU" sz="2000" dirty="0" smtClean="0">
                <a:solidFill>
                  <a:srgbClr val="FFC000"/>
                </a:solidFill>
              </a:rPr>
              <a:t>, </a:t>
            </a:r>
            <a:r>
              <a:rPr lang="ru-RU" sz="2000" dirty="0" smtClean="0">
                <a:solidFill>
                  <a:srgbClr val="FFC000"/>
                </a:solidFill>
              </a:rPr>
              <a:t>И</a:t>
            </a:r>
            <a:r>
              <a:rPr lang="ru-RU" sz="2000" dirty="0" smtClean="0">
                <a:solidFill>
                  <a:srgbClr val="FFC000"/>
                </a:solidFill>
              </a:rPr>
              <a:t>. Левитана, А. </a:t>
            </a:r>
            <a:r>
              <a:rPr lang="ru-RU" sz="2000" dirty="0" smtClean="0">
                <a:solidFill>
                  <a:srgbClr val="FFC000"/>
                </a:solidFill>
              </a:rPr>
              <a:t>Куинджи. Разнообразна </a:t>
            </a:r>
            <a:r>
              <a:rPr lang="ru-RU" sz="2000" dirty="0" smtClean="0">
                <a:solidFill>
                  <a:srgbClr val="FFC000"/>
                </a:solidFill>
              </a:rPr>
              <a:t>коллекция искусства советского периода и современного искусства России. </a:t>
            </a:r>
            <a:r>
              <a:rPr lang="ru-RU" sz="2000" dirty="0" smtClean="0">
                <a:solidFill>
                  <a:srgbClr val="FFC000"/>
                </a:solidFill>
              </a:rPr>
              <a:t>Ежегодно </a:t>
            </a:r>
            <a:r>
              <a:rPr lang="ru-RU" sz="2000" dirty="0" smtClean="0">
                <a:solidFill>
                  <a:srgbClr val="FFC000"/>
                </a:solidFill>
              </a:rPr>
              <a:t>музей посещает около 100 тысяч гостей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C000"/>
                </a:solidFill>
              </a:rPr>
              <a:t>Музей </a:t>
            </a:r>
            <a:r>
              <a:rPr lang="ru-RU" sz="2000" dirty="0" smtClean="0">
                <a:solidFill>
                  <a:srgbClr val="FFC000"/>
                </a:solidFill>
              </a:rPr>
              <a:t>представляет</a:t>
            </a:r>
            <a:r>
              <a:rPr lang="ru-RU" sz="2000" dirty="0" smtClean="0">
                <a:solidFill>
                  <a:srgbClr val="FFC000"/>
                </a:solidFill>
              </a:rPr>
              <a:t> культурно-образовательные проекты, музыкальные </a:t>
            </a:r>
            <a:r>
              <a:rPr lang="ru-RU" sz="2000" dirty="0" smtClean="0">
                <a:solidFill>
                  <a:srgbClr val="FFC000"/>
                </a:solidFill>
              </a:rPr>
              <a:t>вечера.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254</Words>
  <Application>Microsoft Office PowerPoint</Application>
  <PresentationFormat>Экран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Музеи Пензенской области</vt:lpstr>
      <vt:lpstr>Кузнецк</vt:lpstr>
      <vt:lpstr>Кузнецкий музейно-выставочный центр</vt:lpstr>
      <vt:lpstr>Слайд 4</vt:lpstr>
      <vt:lpstr>Слайд 5</vt:lpstr>
      <vt:lpstr>Слайд 6</vt:lpstr>
      <vt:lpstr>Пенза</vt:lpstr>
      <vt:lpstr>Пензенская картинная галере им. К.А. Савицкого, собрание произведений живописи, графики, ДПИ, скульптуры.  Открыта 1 января 1892 г.. В основу положена коллекция русского и зарубежного искусства, подаренная городу пензенским губернатором Н.Д, Селиверстовым.</vt:lpstr>
      <vt:lpstr>В настоящее время коллекция галереи составляет более 14 тысяч произведений, в их числе: картины , Д. Левицкого, И. Репина, И. Айвазовского, И. Шишкина, К. Маковского, А. Саврасова, И. Левитана, А. Куинджи. Разнообразна коллекция искусства советского периода и современного искусства России. Ежегодно музей посещает около 100 тысяч гостей. Музей представляет культурно-образовательные проекты, музыкальные вечера.</vt:lpstr>
      <vt:lpstr>Музей одной картины г.Пензы</vt:lpstr>
      <vt:lpstr>Слайд 11</vt:lpstr>
      <vt:lpstr>Никольск</vt:lpstr>
      <vt:lpstr>      Никольско-Бахметевский хрустальный завод в 1764 году с высочайшего разрешения императрицы Екатерины II основал отставной военный Алексей Иванович Бахметев (1729—1799) в своём имении в селе Никольско-Пестровка в Пензенской губернии[].  </vt:lpstr>
      <vt:lpstr>Музей стекла и хрусталя в г.Никольске был основан в 1789 году. Первоначально это была заводская образцовая при стекольном заводе Алексея Ивановича Бахметева . Три поколения Бахметевых  собирали образцы изделий своего завода, а также с начала ХIХ века и в течении 100 лет привозили образцы иностранного стекла ( в основном, богемского и французского). В настоящее время музей хранит более 13500 экспонатов. </vt:lpstr>
      <vt:lpstr>Государственный Лермонтовский музей-заповедник "Тарханы" является уникальным историко-культурным памятником общенационального значения. Здесь прошла половина жизни великого М.Ю. Лермонтова. Здесь, в дворянско-усадебной среде, разнообразии народной жизни, в общении с природой, с богатствами родного языка получил он неизгладимые впечатления. Здесь же покоится и прах поэта. </vt:lpstr>
      <vt:lpstr>Слайд 16</vt:lpstr>
      <vt:lpstr>Слайд 17</vt:lpstr>
      <vt:lpstr>Дом-музей А. И. Куприна (филиал объединения государственных литературных музеев Пензенской области) был открыт на его исторической родине, в селе Наровчат, 8 сентября 1981 года.     </vt:lpstr>
      <vt:lpstr>Пещерный монастырь г.Наровчат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Музеи Пензенской области</dc:title>
  <dc:creator>Ягуар</dc:creator>
  <cp:lastModifiedBy>Ягуар</cp:lastModifiedBy>
  <cp:revision>11</cp:revision>
  <dcterms:created xsi:type="dcterms:W3CDTF">2019-02-03T09:34:36Z</dcterms:created>
  <dcterms:modified xsi:type="dcterms:W3CDTF">2019-02-03T11:41:10Z</dcterms:modified>
</cp:coreProperties>
</file>