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7DE000-2A85-46A1-B965-A618F6B8562B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ABB4CF-7A8D-4D00-9050-96310E5CFF5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Путешествие в зоопарк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144680"/>
          </a:xfrm>
        </p:spPr>
        <p:txBody>
          <a:bodyPr/>
          <a:lstStyle/>
          <a:p>
            <a:r>
              <a:rPr lang="ru-RU" dirty="0" smtClean="0"/>
              <a:t>Подготовила  </a:t>
            </a:r>
          </a:p>
          <a:p>
            <a:r>
              <a:rPr lang="ru-RU" dirty="0" smtClean="0"/>
              <a:t>воспитатель  МБДОУ ДС №2 </a:t>
            </a:r>
          </a:p>
          <a:p>
            <a:r>
              <a:rPr lang="ru-RU" dirty="0" smtClean="0"/>
              <a:t> города </a:t>
            </a:r>
            <a:r>
              <a:rPr lang="ru-RU" dirty="0" smtClean="0"/>
              <a:t>К</a:t>
            </a:r>
            <a:r>
              <a:rPr lang="ru-RU" dirty="0" smtClean="0"/>
              <a:t>узнецка</a:t>
            </a:r>
          </a:p>
          <a:p>
            <a:r>
              <a:rPr lang="ru-RU" dirty="0" smtClean="0"/>
              <a:t>Чернова Е.А.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Крокодилы</a:t>
            </a:r>
            <a:endParaRPr lang="ru-RU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uiiedauyssyzdybystar_27.jpe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16" r="3065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104414" cy="86409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Верблюд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13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406" r="19713" b="28886"/>
          <a:stretch/>
        </p:blipFill>
        <p:spPr>
          <a:xfrm>
            <a:off x="0" y="44833"/>
            <a:ext cx="9136329" cy="68286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Птицы</a:t>
            </a:r>
            <a:endParaRPr lang="ru-RU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476672"/>
            <a:ext cx="2808312" cy="1023494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Лебеди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IMG_5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0653" y="2780928"/>
            <a:ext cx="5243347" cy="3932510"/>
          </a:xfrm>
        </p:spPr>
      </p:pic>
      <p:pic>
        <p:nvPicPr>
          <p:cNvPr id="5" name="Рисунок 4" descr="IMG_5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315" y="0"/>
            <a:ext cx="4363291" cy="57950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208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1111"/>
          <a:stretch/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ucks_Birds_439450_2880x1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97" y="476672"/>
            <a:ext cx="9153097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3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Аквариум</a:t>
            </a:r>
            <a:endParaRPr lang="ru-RU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698464"/>
            <a:ext cx="4498745" cy="6127100"/>
          </a:xfrm>
          <a:prstGeom prst="rect">
            <a:avLst/>
          </a:prstGeom>
        </p:spPr>
      </p:pic>
      <p:pic>
        <p:nvPicPr>
          <p:cNvPr id="7" name="Рисунок 6" descr="IMG_2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80" y="-1"/>
            <a:ext cx="4648588" cy="56916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91.jpg"/>
          <p:cNvPicPr>
            <a:picLocks noChangeAspect="1"/>
          </p:cNvPicPr>
          <p:nvPr/>
        </p:nvPicPr>
        <p:blipFill rotWithShape="1">
          <a:blip r:embed="rId2" cstate="print"/>
          <a:srcRect l="1746" r="6650"/>
          <a:stretch/>
        </p:blipFill>
        <p:spPr>
          <a:xfrm>
            <a:off x="0" y="-18581"/>
            <a:ext cx="9448800" cy="68765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175852" cy="86409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Террариум</a:t>
            </a:r>
            <a:endParaRPr lang="ru-RU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7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191"/>
            <a:ext cx="5652120" cy="42390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                    Тигры</a:t>
            </a:r>
            <a:endParaRPr lang="ru-RU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IMG_7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392" y="2780929"/>
            <a:ext cx="5410608" cy="4057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46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47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348881"/>
            <a:ext cx="6012160" cy="4509120"/>
          </a:xfrm>
          <a:prstGeom prst="rect">
            <a:avLst/>
          </a:prstGeom>
        </p:spPr>
      </p:pic>
      <p:pic>
        <p:nvPicPr>
          <p:cNvPr id="3" name="Рисунок 2" descr="IMG_2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94"/>
            <a:ext cx="5436096" cy="407707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6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56" y="2924944"/>
            <a:ext cx="5922720" cy="3933056"/>
          </a:xfrm>
          <a:prstGeom prst="rect">
            <a:avLst/>
          </a:prstGeom>
        </p:spPr>
      </p:pic>
      <p:pic>
        <p:nvPicPr>
          <p:cNvPr id="2" name="Рисунок 1" descr="IMG_2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498" y="0"/>
            <a:ext cx="5521602" cy="41412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7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808" y="1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78908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Жираф</a:t>
            </a:r>
            <a:endParaRPr lang="ru-RU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19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7059" r="14707" b="16178"/>
          <a:stretch/>
        </p:blipFill>
        <p:spPr>
          <a:xfrm>
            <a:off x="-11119" y="-17868"/>
            <a:ext cx="9144000" cy="71781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86409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Слон со слонёнком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33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13" r="6515"/>
          <a:stretch/>
        </p:blipFill>
        <p:spPr>
          <a:xfrm>
            <a:off x="0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0648"/>
            <a:ext cx="8176422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Зебра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50" y="-31724"/>
            <a:ext cx="7296913" cy="5188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61248"/>
            <a:ext cx="4680520" cy="808610"/>
          </a:xfrm>
        </p:spPr>
        <p:txBody>
          <a:bodyPr/>
          <a:lstStyle/>
          <a:p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Обезьяны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DSC022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98742" y="2256089"/>
            <a:ext cx="3345258" cy="457203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31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6247"/>
          <a:stretch/>
        </p:blipFill>
        <p:spPr>
          <a:xfrm>
            <a:off x="-9275" y="0"/>
            <a:ext cx="915327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Медведи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387.JPG"/>
          <p:cNvPicPr>
            <a:picLocks noChangeAspect="1"/>
          </p:cNvPicPr>
          <p:nvPr/>
        </p:nvPicPr>
        <p:blipFill rotWithShape="1">
          <a:blip r:embed="rId2" cstate="print"/>
          <a:srcRect l="9942" r="151"/>
          <a:stretch/>
        </p:blipFill>
        <p:spPr>
          <a:xfrm>
            <a:off x="0" y="0"/>
            <a:ext cx="9144000" cy="68896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37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588" r="5857"/>
          <a:stretch/>
        </p:blipFill>
        <p:spPr>
          <a:xfrm>
            <a:off x="0" y="0"/>
            <a:ext cx="9144000" cy="687384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Львы</a:t>
            </a:r>
            <a:endParaRPr lang="ru-RU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</TotalTime>
  <Words>32</Words>
  <Application>Microsoft Office PowerPoint</Application>
  <PresentationFormat>Экран (4:3)</PresentationFormat>
  <Paragraphs>18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Путешествие в зоопарк</vt:lpstr>
      <vt:lpstr>                                 Тигры</vt:lpstr>
      <vt:lpstr>Жираф</vt:lpstr>
      <vt:lpstr>Слон со слонёнком</vt:lpstr>
      <vt:lpstr>Зебра</vt:lpstr>
      <vt:lpstr>     Обезьяны </vt:lpstr>
      <vt:lpstr>Медведи</vt:lpstr>
      <vt:lpstr>Презентация PowerPoint</vt:lpstr>
      <vt:lpstr>Львы</vt:lpstr>
      <vt:lpstr>Крокодилы</vt:lpstr>
      <vt:lpstr>Верблюд </vt:lpstr>
      <vt:lpstr>Птицы</vt:lpstr>
      <vt:lpstr>Лебеди </vt:lpstr>
      <vt:lpstr>Презентация PowerPoint</vt:lpstr>
      <vt:lpstr>Презентация PowerPoint</vt:lpstr>
      <vt:lpstr>Аквариум</vt:lpstr>
      <vt:lpstr>Презентация PowerPoint</vt:lpstr>
      <vt:lpstr>Презентация PowerPoint</vt:lpstr>
      <vt:lpstr>Террариум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зоопарк</dc:title>
  <dc:creator>Ягуар</dc:creator>
  <cp:lastModifiedBy>User</cp:lastModifiedBy>
  <cp:revision>11</cp:revision>
  <dcterms:created xsi:type="dcterms:W3CDTF">2018-11-05T12:27:06Z</dcterms:created>
  <dcterms:modified xsi:type="dcterms:W3CDTF">2018-11-26T11:41:57Z</dcterms:modified>
</cp:coreProperties>
</file>