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257" r:id="rId4"/>
    <p:sldId id="281" r:id="rId5"/>
    <p:sldId id="282" r:id="rId6"/>
    <p:sldId id="283" r:id="rId7"/>
    <p:sldId id="284" r:id="rId8"/>
    <p:sldId id="258" r:id="rId9"/>
    <p:sldId id="259" r:id="rId10"/>
    <p:sldId id="260" r:id="rId11"/>
    <p:sldId id="261" r:id="rId12"/>
    <p:sldId id="280" r:id="rId13"/>
    <p:sldId id="262" r:id="rId14"/>
    <p:sldId id="263" r:id="rId15"/>
    <p:sldId id="264" r:id="rId16"/>
    <p:sldId id="265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8" r:id="rId27"/>
    <p:sldId id="267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936" y="1143319"/>
            <a:ext cx="9491491" cy="3162194"/>
          </a:xfrm>
        </p:spPr>
        <p:txBody>
          <a:bodyPr/>
          <a:lstStyle/>
          <a:p>
            <a:pPr algn="ctr"/>
            <a:r>
              <a:rPr lang="ru-RU" dirty="0" smtClean="0"/>
              <a:t>Микробы и вирусы или «Как уберечь себя и близких от болезней».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530" y="4305513"/>
            <a:ext cx="3019895" cy="255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7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3880773"/>
          </a:xfrm>
        </p:spPr>
        <p:txBody>
          <a:bodyPr>
            <a:normAutofit/>
          </a:bodyPr>
          <a:lstStyle/>
          <a:p>
            <a:r>
              <a:rPr lang="ru-RU" dirty="0"/>
              <a:t>Попав в организм человека или животного, эти микробы выделяют вредные вещества, вызывая различные заболевания.</a:t>
            </a:r>
          </a:p>
          <a:p>
            <a:r>
              <a:rPr lang="ru-RU" dirty="0"/>
              <a:t>Ты знаешь, что в мире встречается много болезней. Болезни, которые вызываются микробами и вирусами, называются инфекционными болезнями.</a:t>
            </a:r>
          </a:p>
          <a:p>
            <a:r>
              <a:rPr lang="ru-RU" dirty="0"/>
              <a:t>Каждая заразная болезнь вызывается определенными микробами: корь, коклюш, дифтерия.</a:t>
            </a:r>
          </a:p>
          <a:p>
            <a:r>
              <a:rPr lang="ru-RU" dirty="0"/>
              <a:t>Чего боятся микробы?</a:t>
            </a:r>
          </a:p>
          <a:p>
            <a:r>
              <a:rPr lang="ru-RU" dirty="0"/>
              <a:t>Как хорошо жилось бы микробам, если бы их все боялись, а они никого.</a:t>
            </a:r>
          </a:p>
          <a:p>
            <a:r>
              <a:rPr lang="ru-RU" dirty="0"/>
              <a:t>Оказывается, есть причины, которые мешают микробам размножаться.</a:t>
            </a:r>
          </a:p>
          <a:p>
            <a:r>
              <a:rPr lang="ru-RU" dirty="0"/>
              <a:t>- Многие виды микробов погибают при высыхании, при воздействии солнечных лучей, при нагревании до 60'С и при кипячении до 5 минут. Даже наиболее стойкие во внешней среде болезнетворные микробы погибают при кипячении в течение 20 </a:t>
            </a:r>
            <a:r>
              <a:rPr lang="ru-RU" dirty="0" smtClean="0"/>
              <a:t>минут.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801" y="3880773"/>
            <a:ext cx="2904076" cy="28550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727" y="4022109"/>
            <a:ext cx="4501342" cy="283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3232597"/>
          </a:xfrm>
        </p:spPr>
        <p:txBody>
          <a:bodyPr>
            <a:normAutofit/>
          </a:bodyPr>
          <a:lstStyle/>
          <a:p>
            <a:r>
              <a:rPr lang="ru-RU" dirty="0"/>
              <a:t>Если вы все-таки заболели, помните о том, что один больной человек может заразить еще нескольких.</a:t>
            </a:r>
          </a:p>
          <a:p>
            <a:r>
              <a:rPr lang="ru-RU" dirty="0"/>
              <a:t>При любом заболевании больному предписывается постельный режим или домашнее лечение. Больной человек может заразить и других, здоровых, людей. Так, при чихании или  кашле микробы разлетаются на несколько метров, заражая окружающих. Но стоит прикрыть рот обычным носовым платком, и больных станет меньше. Но в любом случае необходимо посетить одного очень важного человека.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88" y="2009104"/>
            <a:ext cx="4434874" cy="40246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446" y="2137892"/>
            <a:ext cx="3415023" cy="42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2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3" y="1144873"/>
            <a:ext cx="2948521" cy="21988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94139"/>
            <a:ext cx="2751968" cy="20522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288" y="2955852"/>
            <a:ext cx="2777605" cy="20713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849" y="2651466"/>
            <a:ext cx="2624255" cy="195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7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3880773"/>
          </a:xfrm>
        </p:spPr>
        <p:txBody>
          <a:bodyPr/>
          <a:lstStyle/>
          <a:p>
            <a:r>
              <a:rPr lang="ru-RU" dirty="0"/>
              <a:t>На самом деле врачи – наши друзья. Врачи помогают больным победить свою болезнь или предупредить ее. Помните, мы говорили о том, чего боятся микробы. Так вот, ученые-врачи нашли еще дно средство, которое отпугивает микробов. Наверняка, вы с этим знакомы, но не понимали, для чего вам это надо. Это средство – прививка. Во время прививки, с помощью шприца и укола, врач вводит в ваш организм защитные вещества, которые помогают бороться против микробов. Поэтому человек, перенесший прививку, не болеет совсем или болеет, но немножко, почти незаметно.</a:t>
            </a:r>
          </a:p>
          <a:p>
            <a:r>
              <a:rPr lang="ru-RU" dirty="0"/>
              <a:t>Врачи заботятся о здоровье человека, но иногда пациенты этого не понимают.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1578"/>
            <a:ext cx="3876032" cy="37623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05" y="2911650"/>
            <a:ext cx="4738440" cy="310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"/>
            <a:ext cx="12192000" cy="1893194"/>
          </a:xfrm>
        </p:spPr>
        <p:txBody>
          <a:bodyPr/>
          <a:lstStyle/>
          <a:p>
            <a:r>
              <a:rPr lang="ru-RU" dirty="0"/>
              <a:t>: Придя на прием к врачу, очень важно рассказать, что и где вас беспокоит, ничего не страшась и не стесняясь. Чем подробнее и точнее вы расскажете о себе, тем легче доктору будет определить заболевание.</a:t>
            </a:r>
          </a:p>
          <a:p>
            <a:r>
              <a:rPr lang="ru-RU" dirty="0"/>
              <a:t>Внимательно выслушав и осмотрев больного, доктор выписывает рецепт. В рецепте указываются лекарства, которые необходимо принимать в период болезни. Чтобы приобрести лекарства, больному предстоит отправиться в аптеку.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2270"/>
            <a:ext cx="3374601" cy="45757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598" y="1893195"/>
            <a:ext cx="4146782" cy="2990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380" y="4207635"/>
            <a:ext cx="4791620" cy="265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2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048518" cy="6858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dirty="0"/>
              <a:t>Ребята, сегодня у нас в гостях доктор Пилюлькин. Он строго-настрого наказывает вам без взрослых не принимать никаких таблеток. Не все таблетки могут вылечить человека, некоторые могут быт смертельно опасными!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18" y="934792"/>
            <a:ext cx="4586623" cy="458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8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280338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/>
              <a:t>Советы доктора </a:t>
            </a:r>
            <a:r>
              <a:rPr lang="ru-RU" sz="4800" dirty="0" smtClean="0"/>
              <a:t>Пилюлькина</a:t>
            </a:r>
            <a:r>
              <a:rPr lang="ru-RU" sz="4800" dirty="0"/>
              <a:t>:</a:t>
            </a:r>
          </a:p>
          <a:p>
            <a:pPr marL="0" indent="0">
              <a:buNone/>
            </a:pPr>
            <a:r>
              <a:rPr lang="ru-RU" sz="4800" dirty="0"/>
              <a:t>Доктор  Пилюлькин  расскажет, что нужно знать мальчикам и девочкам</a:t>
            </a:r>
            <a:r>
              <a:rPr lang="ru-RU" sz="4800" dirty="0" smtClean="0"/>
              <a:t>.</a:t>
            </a:r>
            <a:endParaRPr lang="ru-RU" sz="4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945" y="0"/>
            <a:ext cx="4380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3992451" cy="6858000"/>
          </a:xfrm>
        </p:spPr>
        <p:txBody>
          <a:bodyPr/>
          <a:lstStyle/>
          <a:p>
            <a:r>
              <a:rPr lang="ru-RU" sz="4400" dirty="0"/>
              <a:t>Сильно озябло лицо – растирай его шарфом, чистой рукавичкой, но не снегом.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51" y="656823"/>
            <a:ext cx="5499279" cy="48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507606" cy="6857999"/>
          </a:xfrm>
        </p:spPr>
        <p:txBody>
          <a:bodyPr/>
          <a:lstStyle/>
          <a:p>
            <a:r>
              <a:rPr lang="ru-RU" sz="4400" dirty="0"/>
              <a:t>Если озябли ноги, то попрыгай, побегай и шевели-шевели пальцами.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333" y="792049"/>
            <a:ext cx="5881365" cy="527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9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881093" cy="6858000"/>
          </a:xfrm>
        </p:spPr>
        <p:txBody>
          <a:bodyPr/>
          <a:lstStyle/>
          <a:p>
            <a:r>
              <a:rPr lang="ru-RU" sz="4400" dirty="0"/>
              <a:t>Порезал палец – подними руку вверх, перевяжи (выполните  с детьми перевязку пальца).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93" y="850006"/>
            <a:ext cx="4572939" cy="457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82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071" y="234448"/>
            <a:ext cx="10744912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/>
              <a:t>Каждый человек в своей жизни хотя бы один раз переносит какое-нибудь заболевание.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76" y="1088877"/>
            <a:ext cx="6392255" cy="49107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43371" y="5867872"/>
            <a:ext cx="43612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Расскажите, кто из вас болел?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Болеть приятно или не очень?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Как вы себя чувствовали во время болезни?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7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3683358" cy="6857999"/>
          </a:xfrm>
        </p:spPr>
        <p:txBody>
          <a:bodyPr/>
          <a:lstStyle/>
          <a:p>
            <a:r>
              <a:rPr lang="ru-RU" sz="4000" dirty="0"/>
              <a:t>Ужалила пчела или оса – приложи платок, смоченный холодной водой, или, в крайнем случае, послюнявь.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58" y="1411565"/>
            <a:ext cx="5490718" cy="427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2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365938" cy="6857999"/>
          </a:xfrm>
        </p:spPr>
        <p:txBody>
          <a:bodyPr/>
          <a:lstStyle/>
          <a:p>
            <a:r>
              <a:rPr lang="ru-RU" sz="5400" dirty="0"/>
              <a:t>Обжегся – подставь обожженную руку под струю холодной воды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38" y="851507"/>
            <a:ext cx="4911788" cy="491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8636"/>
            <a:ext cx="4159876" cy="6819363"/>
          </a:xfrm>
        </p:spPr>
        <p:txBody>
          <a:bodyPr/>
          <a:lstStyle/>
          <a:p>
            <a:r>
              <a:rPr lang="ru-RU" sz="4400" dirty="0"/>
              <a:t>Упал, сильно ушибся, немножко тошнит – сядь или ляг. Не двигайся до прихода взрослых.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876" y="1498691"/>
            <a:ext cx="5608750" cy="389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610637" cy="6858000"/>
          </a:xfrm>
        </p:spPr>
        <p:txBody>
          <a:bodyPr/>
          <a:lstStyle/>
          <a:p>
            <a:pPr marL="0" indent="0">
              <a:buNone/>
            </a:pPr>
            <a:r>
              <a:rPr lang="ru-RU" sz="4800" dirty="0"/>
              <a:t>Ушиб </a:t>
            </a:r>
            <a:r>
              <a:rPr lang="ru-RU" sz="4800" dirty="0" err="1" smtClean="0"/>
              <a:t>руку,плечо</a:t>
            </a:r>
            <a:r>
              <a:rPr lang="ru-RU" sz="4800" dirty="0"/>
              <a:t>, 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dirty="0" smtClean="0"/>
              <a:t>Ногу</a:t>
            </a:r>
          </a:p>
          <a:p>
            <a:pPr marL="0" indent="0">
              <a:buNone/>
            </a:pPr>
            <a:r>
              <a:rPr lang="ru-RU" sz="4800" dirty="0" smtClean="0"/>
              <a:t> подставь</a:t>
            </a:r>
          </a:p>
          <a:p>
            <a:pPr marL="0" indent="0">
              <a:buNone/>
            </a:pPr>
            <a:r>
              <a:rPr lang="ru-RU" sz="4800" dirty="0" smtClean="0"/>
              <a:t> </a:t>
            </a:r>
            <a:r>
              <a:rPr lang="ru-RU" sz="4800" dirty="0"/>
              <a:t>под </a:t>
            </a:r>
            <a:endParaRPr lang="ru-RU" sz="4800" dirty="0" smtClean="0"/>
          </a:p>
          <a:p>
            <a:pPr marL="0" indent="0">
              <a:buNone/>
            </a:pPr>
            <a:r>
              <a:rPr lang="ru-RU" sz="4800" dirty="0" smtClean="0"/>
              <a:t>холодную </a:t>
            </a:r>
            <a:r>
              <a:rPr lang="ru-RU" sz="4800" dirty="0"/>
              <a:t>воду.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37" y="656635"/>
            <a:ext cx="4783362" cy="509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3709115" cy="6858000"/>
          </a:xfrm>
        </p:spPr>
        <p:txBody>
          <a:bodyPr/>
          <a:lstStyle/>
          <a:p>
            <a:r>
              <a:rPr lang="ru-RU" sz="4400" dirty="0"/>
              <a:t>Во время игры во дворе затошнило – отойди в сторону, не играй.  Посиди.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439" y="721217"/>
            <a:ext cx="5752564" cy="441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1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849" y="0"/>
            <a:ext cx="11857151" cy="1828800"/>
          </a:xfrm>
        </p:spPr>
        <p:txBody>
          <a:bodyPr/>
          <a:lstStyle/>
          <a:p>
            <a:r>
              <a:rPr lang="ru-RU" sz="5400" dirty="0"/>
              <a:t>Закружилась голова на солнце – скорее в тень.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1831"/>
            <a:ext cx="12191999" cy="492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31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417454" cy="6858000"/>
          </a:xfrm>
        </p:spPr>
        <p:txBody>
          <a:bodyPr/>
          <a:lstStyle/>
          <a:p>
            <a:r>
              <a:rPr lang="ru-RU" sz="3200" dirty="0"/>
              <a:t>Во всех случаях расскажи взрослым, что с тобой случилось, покажи больное место. Старайся это сделать поскорее. При порезах, укусах никогда не прикладывай землю! Здоровья тебе и успехов, малыш!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54" y="1014211"/>
            <a:ext cx="5537379" cy="482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366" y="0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Спасибо за просмотр!</a:t>
            </a:r>
            <a:endParaRPr lang="ru-RU" sz="7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5050"/>
            <a:ext cx="4552950" cy="4552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0505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6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530366" cy="685799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Каждый человек в своей жизни хотя бы один раз переносит какое-нибудь заболевание.</a:t>
            </a:r>
          </a:p>
          <a:p>
            <a:r>
              <a:rPr lang="ru-RU" dirty="0" smtClean="0"/>
              <a:t>В </a:t>
            </a:r>
            <a:r>
              <a:rPr lang="ru-RU" dirty="0"/>
              <a:t>нашем мире живет очень много микроорганизмов. Они живут в воздухе, почве, воде. Микроорганизмы – это мельчайшие существа, видимые лишь с помощью удивительного прибора – микроскопа. Через специальное увеличительное стекло микроскоп позволяет маленькое увеличить до больших размеров.</a:t>
            </a:r>
          </a:p>
          <a:p>
            <a:r>
              <a:rPr lang="ru-RU" dirty="0" smtClean="0"/>
              <a:t>Среди </a:t>
            </a:r>
            <a:r>
              <a:rPr lang="ru-RU" dirty="0"/>
              <a:t>них есть полезные и безвредные. Но еще существуют и вредные, они заражают полезные. Их зовут вирусы и микробы.</a:t>
            </a:r>
          </a:p>
          <a:p>
            <a:r>
              <a:rPr lang="ru-RU" dirty="0" smtClean="0"/>
              <a:t>Микробы </a:t>
            </a:r>
            <a:r>
              <a:rPr lang="ru-RU" dirty="0"/>
              <a:t>и вирусы пробираются в организм человека, животного и даже растения, и поселяются там, если им нравится.</a:t>
            </a:r>
          </a:p>
          <a:p>
            <a:r>
              <a:rPr lang="ru-RU" dirty="0"/>
              <a:t>А что же им нравится? Микробы и вирусы любят:</a:t>
            </a:r>
          </a:p>
          <a:p>
            <a:r>
              <a:rPr lang="ru-RU" dirty="0"/>
              <a:t>- сильное охлаждение – когда ты перемерзнешь на улице и не спешишь домой;</a:t>
            </a:r>
          </a:p>
          <a:p>
            <a:r>
              <a:rPr lang="ru-RU" dirty="0"/>
              <a:t>- ослабление организма. А от чего бывает ослабление? Оно бывает от того, что ты отказываешься принимать пищу, витамины (овощи, фрукты), много капризничаешь. Пища и витамины дают силу твоему организму, а если ты их не принимаешь своевременно на завтрак, обед и ужин, то силы не пополняются, а убывают. А капризы тоже вредно влияют на организм. Они ослабляют его, отнимают силы. </a:t>
            </a:r>
          </a:p>
          <a:p>
            <a:r>
              <a:rPr lang="ru-RU" dirty="0"/>
              <a:t>Микробы никогда не попадают в организм поодиночке, обычно за один раз их проникает в организм несколько тысяч. Тебе это трудно представить, но знай – это очень и очень много.</a:t>
            </a:r>
          </a:p>
          <a:p>
            <a:r>
              <a:rPr lang="ru-RU" dirty="0"/>
              <a:t>Такое скопление микробов врачи называют инфекцией.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6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67"/>
            <a:ext cx="12192000" cy="679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6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03072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558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9233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4010" cy="48038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031" y="463640"/>
            <a:ext cx="4433972" cy="41761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56823" y="5190186"/>
            <a:ext cx="3889419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Микроскоп для увеличения микроорганизмов.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30345" y="5190186"/>
            <a:ext cx="2807594" cy="618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Вредные микроорганизмы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9454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  <p:sndAc>
          <p:stSnd>
            <p:snd r:embed="rId2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5525037" cy="6858000"/>
          </a:xfrm>
        </p:spPr>
        <p:txBody>
          <a:bodyPr>
            <a:normAutofit/>
          </a:bodyPr>
          <a:lstStyle/>
          <a:p>
            <a:r>
              <a:rPr lang="ru-RU" sz="3200" dirty="0"/>
              <a:t>Если ты ослаблен или переохлажден, микробы легко проникают в твой организм и неплохо там устраиваются. И тут начинается праздник микробов. Один микроб через час может дать уже 4 микроба, через 2 часа – 16, а через 3 часа – 64 и т.д.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37" y="0"/>
            <a:ext cx="6666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1362</TotalTime>
  <Words>954</Words>
  <Application>Microsoft Office PowerPoint</Application>
  <PresentationFormat>Широкоэкранный</PresentationFormat>
  <Paragraphs>48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Trebuchet MS</vt:lpstr>
      <vt:lpstr>Wingdings 3</vt:lpstr>
      <vt:lpstr>Грань</vt:lpstr>
      <vt:lpstr>Микробы и вирусы или «Как уберечь себя и близких от болезней».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просмотр!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Микробы и вирусы «к\Как уберечь себя и близких от болезней».</dc:title>
  <dc:creator>Алия Галяутдинова</dc:creator>
  <cp:lastModifiedBy>Алия Галяутдинова</cp:lastModifiedBy>
  <cp:revision>17</cp:revision>
  <dcterms:created xsi:type="dcterms:W3CDTF">2017-10-28T14:16:46Z</dcterms:created>
  <dcterms:modified xsi:type="dcterms:W3CDTF">2017-12-12T15:00:20Z</dcterms:modified>
</cp:coreProperties>
</file>