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60" r:id="rId4"/>
    <p:sldId id="261" r:id="rId5"/>
    <p:sldId id="262" r:id="rId6"/>
    <p:sldId id="263" r:id="rId7"/>
    <p:sldId id="264" r:id="rId8"/>
    <p:sldId id="265" r:id="rId9"/>
    <p:sldId id="266" r:id="rId10"/>
    <p:sldId id="267" r:id="rId11"/>
    <p:sldId id="270"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FF06F1B-B643-492B-8C3D-65B1C249D124}" type="datetimeFigureOut">
              <a:rPr lang="ru-RU" smtClean="0"/>
              <a:pPr/>
              <a:t>14.05.2020</a:t>
            </a:fld>
            <a:endParaRPr lang="ru-RU"/>
          </a:p>
        </p:txBody>
      </p:sp>
      <p:sp>
        <p:nvSpPr>
          <p:cNvPr id="18" name="Нижний колонтитул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6"/>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FFF06F1B-B643-492B-8C3D-65B1C249D124}" type="datetimeFigureOut">
              <a:rPr lang="ru-RU" smtClean="0"/>
              <a:pPr/>
              <a:t>14.05.2020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FFF06F1B-B643-492B-8C3D-65B1C249D124}" type="datetimeFigureOut">
              <a:rPr lang="ru-RU" smtClean="0"/>
              <a:pPr/>
              <a:t>14.05.2020</a:t>
            </a:fld>
            <a:endParaRPr lang="ru-RU"/>
          </a:p>
        </p:txBody>
      </p:sp>
      <p:sp>
        <p:nvSpPr>
          <p:cNvPr id="5" name="Нижний колонтитул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FF06F1B-B643-492B-8C3D-65B1C249D124}"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B08479-70E7-4592-A8AA-6B137F658843}" type="slidenum">
              <a:rPr lang="ru-RU" smtClean="0"/>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FFF06F1B-B643-492B-8C3D-65B1C249D124}"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B08479-70E7-4592-A8AA-6B137F658843}" type="slidenum">
              <a:rPr lang="ru-RU" smtClean="0"/>
              <a:pPr/>
              <a:t>‹#›</a:t>
            </a:fld>
            <a:endParaRPr lang="ru-RU"/>
          </a:p>
        </p:txBody>
      </p:sp>
      <p:sp>
        <p:nvSpPr>
          <p:cNvPr id="10" name="Рисунок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FF06F1B-B643-492B-8C3D-65B1C249D124}" type="datetimeFigureOut">
              <a:rPr lang="ru-RU" smtClean="0"/>
              <a:pPr/>
              <a:t>14.05.2020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6B08479-70E7-4592-A8AA-6B137F6588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Eddy\Desktop\&#1052;&#1072;&#1084;&#1072;\&#1060;&#1083;&#1077;&#1096;&#1082;&#1072;\Love%20story.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88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cs typeface="Microsoft Tai Le" pitchFamily="34" charset="0"/>
              </a:rPr>
              <a:t>1 июня</a:t>
            </a:r>
            <a:endParaRPr lang="ru-RU" sz="8800" b="0" i="1" dirty="0">
              <a:solidFill>
                <a:srgbClr val="00B0F0"/>
              </a:solidFill>
              <a:latin typeface="Monotype Corsiva" pitchFamily="66" charset="0"/>
              <a:cs typeface="Microsoft Tai Le" pitchFamily="34" charset="0"/>
            </a:endParaRPr>
          </a:p>
        </p:txBody>
      </p:sp>
      <p:sp>
        <p:nvSpPr>
          <p:cNvPr id="3" name="Подзаголовок 2"/>
          <p:cNvSpPr>
            <a:spLocks noGrp="1"/>
          </p:cNvSpPr>
          <p:nvPr>
            <p:ph type="subTitle" idx="1"/>
          </p:nvPr>
        </p:nvSpPr>
        <p:spPr>
          <a:xfrm>
            <a:off x="2285985" y="3539865"/>
            <a:ext cx="6183236" cy="1101248"/>
          </a:xfrm>
        </p:spPr>
        <p:txBody>
          <a:bodyPr>
            <a:noAutofit/>
          </a:bodyPr>
          <a:lstStyle/>
          <a:p>
            <a:pPr algn="ctr"/>
            <a:r>
              <a:rPr lang="ru-RU" sz="7200" i="1" dirty="0" smtClean="0">
                <a:solidFill>
                  <a:srgbClr val="FFFF00"/>
                </a:solidFill>
                <a:latin typeface="Monotype Corsiva" pitchFamily="66" charset="0"/>
              </a:rPr>
              <a:t>День Защиты </a:t>
            </a:r>
            <a:r>
              <a:rPr lang="ru-RU" sz="7200" i="1" dirty="0" smtClean="0">
                <a:solidFill>
                  <a:srgbClr val="FFFF00"/>
                </a:solidFill>
                <a:latin typeface="Monotype Corsiva" pitchFamily="66" charset="0"/>
              </a:rPr>
              <a:t>детей</a:t>
            </a:r>
            <a:endParaRPr lang="ru-RU" sz="7200" i="1" dirty="0">
              <a:solidFill>
                <a:srgbClr val="FFFF00"/>
              </a:solidFill>
              <a:latin typeface="Monotype Corsiva" pitchFamily="66" charset="0"/>
            </a:endParaRPr>
          </a:p>
        </p:txBody>
      </p:sp>
      <p:pic>
        <p:nvPicPr>
          <p:cNvPr id="4" name="Love story.mp3">
            <a:hlinkClick r:id="" action="ppaction://media"/>
          </p:cNvPr>
          <p:cNvPicPr>
            <a:picLocks noRot="1" noChangeAspect="1"/>
          </p:cNvPicPr>
          <p:nvPr>
            <a:audioFile r:link="rId1"/>
          </p:nvPr>
        </p:nvPicPr>
        <p:blipFill>
          <a:blip r:embed="rId3" cstate="print"/>
          <a:stretch>
            <a:fillRect/>
          </a:stretch>
        </p:blipFill>
        <p:spPr>
          <a:xfrm>
            <a:off x="214283" y="142852"/>
            <a:ext cx="304800" cy="3048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2"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0" i="1" dirty="0" smtClean="0">
                <a:solidFill>
                  <a:srgbClr val="0070C0"/>
                </a:solidFill>
                <a:latin typeface="Comic Sans MS" pitchFamily="66" charset="0"/>
              </a:rPr>
              <a:t>В жизни можно быть счастливым по- разному, но настоящее счастье нам дают наши ДЕТИ!</a:t>
            </a:r>
            <a:endParaRPr lang="ru-RU" sz="2400" b="0" i="1" dirty="0">
              <a:solidFill>
                <a:srgbClr val="0070C0"/>
              </a:solidFill>
              <a:latin typeface="Comic Sans MS" pitchFamily="66" charset="0"/>
            </a:endParaRPr>
          </a:p>
        </p:txBody>
      </p:sp>
      <p:pic>
        <p:nvPicPr>
          <p:cNvPr id="2050" name="Picture 2" descr="C:\Users\Eddy\Desktop\абэвэгэдейка\pic1.jpg"/>
          <p:cNvPicPr>
            <a:picLocks noGrp="1" noChangeAspect="1" noChangeArrowheads="1"/>
          </p:cNvPicPr>
          <p:nvPr>
            <p:ph sz="half" idx="1"/>
          </p:nvPr>
        </p:nvPicPr>
        <p:blipFill>
          <a:blip r:embed="rId2" cstate="print"/>
          <a:srcRect/>
          <a:stretch>
            <a:fillRect/>
          </a:stretch>
        </p:blipFill>
        <p:spPr bwMode="auto">
          <a:xfrm>
            <a:off x="785787" y="2000240"/>
            <a:ext cx="2952925" cy="3643338"/>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2051" name="Picture 3" descr="C:\Users\Eddy\Desktop\абэвэгэдейка\093037cb7417663b594f441beea2a1d9.jpg"/>
          <p:cNvPicPr>
            <a:picLocks noGrp="1" noChangeAspect="1" noChangeArrowheads="1"/>
          </p:cNvPicPr>
          <p:nvPr>
            <p:ph sz="half" idx="2"/>
          </p:nvPr>
        </p:nvPicPr>
        <p:blipFill>
          <a:blip r:embed="rId3" cstate="print"/>
          <a:srcRect/>
          <a:stretch>
            <a:fillRect/>
          </a:stretch>
        </p:blipFill>
        <p:spPr bwMode="auto">
          <a:xfrm>
            <a:off x="4071934" y="2214555"/>
            <a:ext cx="3786215" cy="314327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0-#ppt_w/2"/>
                                          </p:val>
                                        </p:tav>
                                        <p:tav tm="100000">
                                          <p:val>
                                            <p:strVal val="#ppt_x"/>
                                          </p:val>
                                        </p:tav>
                                      </p:tavLst>
                                    </p:anim>
                                    <p:anim calcmode="lin" valueType="num">
                                      <p:cBhvr additive="base">
                                        <p:cTn id="8" dur="20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2000" fill="hold"/>
                                        <p:tgtEl>
                                          <p:spTgt spid="2051"/>
                                        </p:tgtEl>
                                        <p:attrNameLst>
                                          <p:attrName>ppt_x</p:attrName>
                                        </p:attrNameLst>
                                      </p:cBhvr>
                                      <p:tavLst>
                                        <p:tav tm="0">
                                          <p:val>
                                            <p:strVal val="1+#ppt_w/2"/>
                                          </p:val>
                                        </p:tav>
                                        <p:tav tm="100000">
                                          <p:val>
                                            <p:strVal val="#ppt_x"/>
                                          </p:val>
                                        </p:tav>
                                      </p:tavLst>
                                    </p:anim>
                                    <p:anim calcmode="lin" valueType="num">
                                      <p:cBhvr additive="base">
                                        <p:cTn id="14" dur="20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latin typeface="Monotype Corsiva" pitchFamily="66" charset="0"/>
              </a:rPr>
              <a:t/>
            </a:r>
            <a:br>
              <a:rPr lang="ru-RU" i="1" dirty="0" smtClean="0">
                <a:latin typeface="Monotype Corsiva" pitchFamily="66" charset="0"/>
              </a:rPr>
            </a:br>
            <a:endParaRPr lang="ru-RU" dirty="0"/>
          </a:p>
        </p:txBody>
      </p:sp>
      <p:sp>
        <p:nvSpPr>
          <p:cNvPr id="3" name="Содержимое 2"/>
          <p:cNvSpPr>
            <a:spLocks noGrp="1"/>
          </p:cNvSpPr>
          <p:nvPr>
            <p:ph idx="1"/>
          </p:nvPr>
        </p:nvSpPr>
        <p:spPr>
          <a:xfrm>
            <a:off x="357158" y="500043"/>
            <a:ext cx="7196167" cy="6098570"/>
          </a:xfrm>
        </p:spPr>
        <p:style>
          <a:lnRef idx="2">
            <a:schemeClr val="accent2"/>
          </a:lnRef>
          <a:fillRef idx="1">
            <a:schemeClr val="lt1"/>
          </a:fillRef>
          <a:effectRef idx="0">
            <a:schemeClr val="accent2"/>
          </a:effectRef>
          <a:fontRef idx="minor">
            <a:schemeClr val="dk1"/>
          </a:fontRef>
        </p:style>
        <p:txBody>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Берегите своих детей,</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Их за шалости не ругайте.</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Зло своих неудачных дней</a:t>
            </a:r>
            <a:b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b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Никогда на них не срывайте .</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2714613" y="2143116"/>
            <a:ext cx="4592444"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37192"/>
          </a:xfrm>
        </p:spPr>
        <p:txBody>
          <a:bodyPr>
            <a:normAutofit/>
          </a:bodyPr>
          <a:lstStyle/>
          <a:p>
            <a:pPr algn="ctr"/>
            <a:r>
              <a:rPr lang="ru-RU" sz="2000" b="0" i="1" dirty="0" smtClean="0">
                <a:solidFill>
                  <a:srgbClr val="C00000"/>
                </a:solidFill>
                <a:latin typeface="Comic Sans MS" pitchFamily="66" charset="0"/>
              </a:rPr>
              <a:t>Желаю счастья вам и вашим детям!!!</a:t>
            </a:r>
            <a:endParaRPr lang="ru-RU" sz="2000" b="0" i="1" dirty="0">
              <a:solidFill>
                <a:srgbClr val="C00000"/>
              </a:solidFill>
              <a:latin typeface="Comic Sans MS" pitchFamily="66" charset="0"/>
            </a:endParaRPr>
          </a:p>
        </p:txBody>
      </p:sp>
      <p:pic>
        <p:nvPicPr>
          <p:cNvPr id="1026" name="Picture 2" descr="C:\Users\Eddy\Desktop\абэвэгэдейка\55578145_Skoro_23_fevralya.jpg"/>
          <p:cNvPicPr>
            <a:picLocks noGrp="1" noChangeAspect="1" noChangeArrowheads="1"/>
          </p:cNvPicPr>
          <p:nvPr>
            <p:ph sz="half" idx="1"/>
          </p:nvPr>
        </p:nvPicPr>
        <p:blipFill>
          <a:blip r:embed="rId2" cstate="print"/>
          <a:srcRect/>
          <a:stretch>
            <a:fillRect/>
          </a:stretch>
        </p:blipFill>
        <p:spPr bwMode="auto">
          <a:xfrm>
            <a:off x="571472" y="1500174"/>
            <a:ext cx="3209925" cy="4649008"/>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1027" name="Picture 3" descr="C:\Users\Eddy\Desktop\абэвэгэдейка\5c7c154a9af9.jpg"/>
          <p:cNvPicPr>
            <a:picLocks noGrp="1" noChangeAspect="1" noChangeArrowheads="1"/>
          </p:cNvPicPr>
          <p:nvPr>
            <p:ph sz="half" idx="2"/>
          </p:nvPr>
        </p:nvPicPr>
        <p:blipFill>
          <a:blip r:embed="rId3" cstate="print"/>
          <a:srcRect/>
          <a:stretch>
            <a:fillRect/>
          </a:stretch>
        </p:blipFill>
        <p:spPr bwMode="auto">
          <a:xfrm>
            <a:off x="4241601" y="1600201"/>
            <a:ext cx="3394472" cy="4525963"/>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0-#ppt_w/2"/>
                                          </p:val>
                                        </p:tav>
                                        <p:tav tm="100000">
                                          <p:val>
                                            <p:strVal val="#ppt_x"/>
                                          </p:val>
                                        </p:tav>
                                      </p:tavLst>
                                    </p:anim>
                                    <p:anim calcmode="lin" valueType="num">
                                      <p:cBhvr additive="base">
                                        <p:cTn id="1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grpId="1" nodeType="clickEffect">
                                  <p:stCondLst>
                                    <p:cond delay="0"/>
                                  </p:stCondLst>
                                  <p:childTnLst>
                                    <p:anim to="1.5" calcmode="lin" valueType="num">
                                      <p:cBhvr override="childStyle">
                                        <p:cTn id="22" dur="3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9" y="214290"/>
            <a:ext cx="3429000" cy="3357586"/>
          </a:xfrm>
        </p:spPr>
        <p:txBody>
          <a:bodyPr>
            <a:noAutofit/>
          </a:bodyPr>
          <a:lstStyle/>
          <a:p>
            <a:pPr algn="ctr"/>
            <a:r>
              <a:rPr lang="ru-RU" sz="1400" b="0" i="1" dirty="0" smtClean="0">
                <a:solidFill>
                  <a:srgbClr val="00B0F0"/>
                </a:solidFill>
                <a:latin typeface="Comic Sans MS" pitchFamily="66" charset="0"/>
              </a:rPr>
              <a:t>Есть Святая любовь - это </a:t>
            </a:r>
            <a:r>
              <a:rPr lang="ru-RU" sz="1800" b="0" i="1" dirty="0" smtClean="0">
                <a:solidFill>
                  <a:srgbClr val="FF0000"/>
                </a:solidFill>
                <a:latin typeface="Comic Sans MS" pitchFamily="66" charset="0"/>
              </a:rPr>
              <a:t>ДЕТИ! </a:t>
            </a:r>
            <a:r>
              <a:rPr lang="ru-RU" sz="1800" b="0" i="1" dirty="0" smtClean="0">
                <a:solidFill>
                  <a:srgbClr val="00B0F0"/>
                </a:solidFill>
                <a:latin typeface="Comic Sans MS" pitchFamily="66" charset="0"/>
              </a:rPr>
              <a:t/>
            </a:r>
            <a:br>
              <a:rPr lang="ru-RU" sz="1800" b="0" i="1" dirty="0" smtClean="0">
                <a:solidFill>
                  <a:srgbClr val="00B0F0"/>
                </a:solidFill>
                <a:latin typeface="Comic Sans MS" pitchFamily="66" charset="0"/>
              </a:rPr>
            </a:br>
            <a:r>
              <a:rPr lang="ru-RU" sz="1400" b="0" i="1" dirty="0" smtClean="0">
                <a:solidFill>
                  <a:srgbClr val="00B0F0"/>
                </a:solidFill>
                <a:latin typeface="Comic Sans MS" pitchFamily="66" charset="0"/>
              </a:rPr>
              <a:t>Сохрани, наш Господь их плечи,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От ненужных невзгод, болезней,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Сделай жизнь для детей интересней.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Отведи беду, Матерь Божья,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Светлый путь пошли, бездорожья</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Пусть останутся за горами,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Небеса осыпают дарами.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Светит солнце по жизни ярко, </a:t>
            </a:r>
            <a:br>
              <a:rPr lang="ru-RU" sz="1400" b="0" i="1" dirty="0" smtClean="0">
                <a:solidFill>
                  <a:srgbClr val="00B0F0"/>
                </a:solidFill>
                <a:latin typeface="Comic Sans MS" pitchFamily="66" charset="0"/>
              </a:rPr>
            </a:br>
            <a:r>
              <a:rPr lang="ru-RU" sz="1400" b="0" i="1" dirty="0" smtClean="0">
                <a:solidFill>
                  <a:srgbClr val="00B0F0"/>
                </a:solidFill>
                <a:latin typeface="Comic Sans MS" pitchFamily="66" charset="0"/>
              </a:rPr>
              <a:t>Звезды в небе, любовь подарком. </a:t>
            </a:r>
            <a:endParaRPr lang="ru-RU" sz="1400" b="0" i="1" dirty="0">
              <a:solidFill>
                <a:srgbClr val="00B0F0"/>
              </a:solidFill>
              <a:latin typeface="Comic Sans MS" pitchFamily="66" charset="0"/>
            </a:endParaRPr>
          </a:p>
        </p:txBody>
      </p:sp>
      <p:pic>
        <p:nvPicPr>
          <p:cNvPr id="6" name="Рисунок 5" descr="090278c87602.jpg"/>
          <p:cNvPicPr>
            <a:picLocks noGrp="1" noChangeAspect="1"/>
          </p:cNvPicPr>
          <p:nvPr>
            <p:ph type="pic" idx="1"/>
          </p:nvPr>
        </p:nvPicPr>
        <p:blipFill>
          <a:blip r:embed="rId2" cstate="print"/>
          <a:srcRect t="19" b="19"/>
          <a:stretch>
            <a:fillRect/>
          </a:stretch>
        </p:blipFill>
        <p:spPr>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1026" name="Picture 2" descr="C:\Users\Eddy\Desktop\абэвэгэдейка\41.jpg"/>
          <p:cNvPicPr>
            <a:picLocks noChangeAspect="1" noChangeArrowheads="1"/>
          </p:cNvPicPr>
          <p:nvPr/>
        </p:nvPicPr>
        <p:blipFill>
          <a:blip r:embed="rId3" cstate="print"/>
          <a:srcRect/>
          <a:stretch>
            <a:fillRect/>
          </a:stretch>
        </p:blipFill>
        <p:spPr bwMode="auto">
          <a:xfrm>
            <a:off x="5357819" y="3714752"/>
            <a:ext cx="3429024" cy="300039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2000" fill="hold"/>
                                        <p:tgtEl>
                                          <p:spTgt spid="1026"/>
                                        </p:tgtEl>
                                        <p:attrNameLst>
                                          <p:attrName>ppt_x</p:attrName>
                                        </p:attrNameLst>
                                      </p:cBhvr>
                                      <p:tavLst>
                                        <p:tav tm="0">
                                          <p:val>
                                            <p:strVal val="1+#ppt_w/2"/>
                                          </p:val>
                                        </p:tav>
                                        <p:tav tm="100000">
                                          <p:val>
                                            <p:strVal val="#ppt_x"/>
                                          </p:val>
                                        </p:tav>
                                      </p:tavLst>
                                    </p:anim>
                                    <p:anim calcmode="lin" valueType="num">
                                      <p:cBhvr additive="base">
                                        <p:cTn id="19"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solidFill>
                  <a:srgbClr val="FF0000"/>
                </a:solidFill>
                <a:latin typeface="Comic Sans MS" pitchFamily="66" charset="0"/>
              </a:rPr>
              <a:t>Дорогие родители!</a:t>
            </a:r>
            <a:br>
              <a:rPr lang="ru-RU" i="1" dirty="0" smtClean="0">
                <a:solidFill>
                  <a:srgbClr val="FF0000"/>
                </a:solidFill>
                <a:latin typeface="Comic Sans MS" pitchFamily="66" charset="0"/>
              </a:rPr>
            </a:br>
            <a:r>
              <a:rPr lang="ru-RU" sz="3100" i="1" dirty="0" smtClean="0">
                <a:solidFill>
                  <a:srgbClr val="FFC000"/>
                </a:solidFill>
                <a:latin typeface="Comic Sans MS" pitchFamily="66" charset="0"/>
              </a:rPr>
              <a:t>Посвящайте свое время детям !</a:t>
            </a:r>
            <a:endParaRPr lang="ru-RU" sz="3100" i="1" dirty="0">
              <a:solidFill>
                <a:srgbClr val="FFC000"/>
              </a:solidFill>
              <a:latin typeface="Comic Sans MS" pitchFamily="66" charset="0"/>
            </a:endParaRPr>
          </a:p>
        </p:txBody>
      </p:sp>
      <p:pic>
        <p:nvPicPr>
          <p:cNvPr id="3074" name="Picture 2" descr="C:\Users\Eddy\Desktop\абэвэгэдейка\3e6a2981e119.jpg"/>
          <p:cNvPicPr>
            <a:picLocks noGrp="1" noChangeAspect="1" noChangeArrowheads="1"/>
          </p:cNvPicPr>
          <p:nvPr>
            <p:ph sz="half" idx="1"/>
          </p:nvPr>
        </p:nvPicPr>
        <p:blipFill>
          <a:blip r:embed="rId2" cstate="print"/>
          <a:srcRect/>
          <a:stretch>
            <a:fillRect/>
          </a:stretch>
        </p:blipFill>
        <p:spPr bwMode="auto">
          <a:xfrm>
            <a:off x="285721" y="2000241"/>
            <a:ext cx="3692555" cy="442915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3075" name="Picture 3" descr="C:\Users\Eddy\Desktop\абэвэгэдейка\0a07e8be8794c5910bee7f239e7559e1.jpg"/>
          <p:cNvPicPr>
            <a:picLocks noGrp="1" noChangeAspect="1" noChangeArrowheads="1"/>
          </p:cNvPicPr>
          <p:nvPr>
            <p:ph sz="half" idx="2"/>
          </p:nvPr>
        </p:nvPicPr>
        <p:blipFill>
          <a:blip r:embed="rId3" cstate="print"/>
          <a:srcRect/>
          <a:stretch>
            <a:fillRect/>
          </a:stretch>
        </p:blipFill>
        <p:spPr bwMode="auto">
          <a:xfrm>
            <a:off x="4377380" y="2000241"/>
            <a:ext cx="3122915" cy="4429156"/>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2000" fill="hold"/>
                                        <p:tgtEl>
                                          <p:spTgt spid="3075"/>
                                        </p:tgtEl>
                                        <p:attrNameLst>
                                          <p:attrName>ppt_x</p:attrName>
                                        </p:attrNameLst>
                                      </p:cBhvr>
                                      <p:tavLst>
                                        <p:tav tm="0">
                                          <p:val>
                                            <p:strVal val="1+#ppt_w/2"/>
                                          </p:val>
                                        </p:tav>
                                        <p:tav tm="100000">
                                          <p:val>
                                            <p:strVal val="#ppt_x"/>
                                          </p:val>
                                        </p:tav>
                                      </p:tavLst>
                                    </p:anim>
                                    <p:anim calcmode="lin" valueType="num">
                                      <p:cBhvr additive="base">
                                        <p:cTn id="14" dur="20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7242048" cy="1143000"/>
          </a:xfrm>
        </p:spPr>
        <p:txBody>
          <a:bodyPr>
            <a:normAutofit/>
          </a:bodyPr>
          <a:lstStyle/>
          <a:p>
            <a:pPr algn="ctr"/>
            <a:r>
              <a:rPr lang="ru-RU" sz="3600" dirty="0" smtClean="0">
                <a:solidFill>
                  <a:srgbClr val="00B0F0"/>
                </a:solidFill>
                <a:latin typeface="Comic Sans MS" pitchFamily="66" charset="0"/>
              </a:rPr>
              <a:t>Слушайте их! Давайте им советы! </a:t>
            </a:r>
            <a:endParaRPr lang="ru-RU" sz="3600" dirty="0">
              <a:solidFill>
                <a:srgbClr val="00B0F0"/>
              </a:solidFill>
              <a:latin typeface="Comic Sans MS" pitchFamily="66" charset="0"/>
            </a:endParaRPr>
          </a:p>
        </p:txBody>
      </p:sp>
      <p:pic>
        <p:nvPicPr>
          <p:cNvPr id="4098" name="Picture 2" descr="C:\Users\Eddy\Desktop\абэвэгэдейка\12535742_sunshinetop.jpg"/>
          <p:cNvPicPr>
            <a:picLocks noGrp="1" noChangeAspect="1" noChangeArrowheads="1"/>
          </p:cNvPicPr>
          <p:nvPr>
            <p:ph sz="quarter" idx="2"/>
          </p:nvPr>
        </p:nvPicPr>
        <p:blipFill>
          <a:blip r:embed="rId2" cstate="print"/>
          <a:srcRect/>
          <a:stretch>
            <a:fillRect/>
          </a:stretch>
        </p:blipFill>
        <p:spPr bwMode="auto">
          <a:xfrm flipH="1">
            <a:off x="181110" y="1857364"/>
            <a:ext cx="3622231" cy="3677870"/>
          </a:xfrm>
          <a:prstGeom prst="round2DiagRect">
            <a:avLst>
              <a:gd name="adj1" fmla="val 16667"/>
              <a:gd name="adj2" fmla="val 7325"/>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a:scene3d>
            <a:camera prst="orthographicFront"/>
            <a:lightRig rig="threePt" dir="t"/>
          </a:scene3d>
          <a:sp3d>
            <a:bevelT/>
          </a:sp3d>
        </p:spPr>
      </p:pic>
      <p:pic>
        <p:nvPicPr>
          <p:cNvPr id="4099" name="Picture 3" descr="C:\Users\Eddy\Desktop\абэвэгэдейка\d11.jpg"/>
          <p:cNvPicPr>
            <a:picLocks noGrp="1" noChangeAspect="1" noChangeArrowheads="1"/>
          </p:cNvPicPr>
          <p:nvPr>
            <p:ph sz="quarter" idx="4"/>
          </p:nvPr>
        </p:nvPicPr>
        <p:blipFill>
          <a:blip r:embed="rId3" cstate="print"/>
          <a:srcRect/>
          <a:stretch>
            <a:fillRect/>
          </a:stretch>
        </p:blipFill>
        <p:spPr bwMode="auto">
          <a:xfrm>
            <a:off x="4143372" y="1928802"/>
            <a:ext cx="3786215" cy="360643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a:scene3d>
            <a:camera prst="orthographicFront"/>
            <a:lightRig rig="threePt" dir="t"/>
          </a:scene3d>
          <a:sp3d>
            <a:bevelT/>
          </a:sp3d>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0-#ppt_w/2"/>
                                          </p:val>
                                        </p:tav>
                                        <p:tav tm="100000">
                                          <p:val>
                                            <p:strVal val="#ppt_x"/>
                                          </p:val>
                                        </p:tav>
                                      </p:tavLst>
                                    </p:anim>
                                    <p:anim calcmode="lin" valueType="num">
                                      <p:cBhvr additive="base">
                                        <p:cTn id="8" dur="2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2000" fill="hold"/>
                                        <p:tgtEl>
                                          <p:spTgt spid="4099"/>
                                        </p:tgtEl>
                                        <p:attrNameLst>
                                          <p:attrName>ppt_x</p:attrName>
                                        </p:attrNameLst>
                                      </p:cBhvr>
                                      <p:tavLst>
                                        <p:tav tm="0">
                                          <p:val>
                                            <p:strVal val="1+#ppt_w/2"/>
                                          </p:val>
                                        </p:tav>
                                        <p:tav tm="100000">
                                          <p:val>
                                            <p:strVal val="#ppt_x"/>
                                          </p:val>
                                        </p:tav>
                                      </p:tavLst>
                                    </p:anim>
                                    <p:anim calcmode="lin" valueType="num">
                                      <p:cBhvr additive="base">
                                        <p:cTn id="14" dur="20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1"/>
            <a:ext cx="7242048" cy="1465886"/>
          </a:xfrm>
        </p:spPr>
        <p:txBody>
          <a:bodyPr>
            <a:noAutofit/>
          </a:bodyPr>
          <a:lstStyle/>
          <a:p>
            <a:pPr algn="ctr"/>
            <a:r>
              <a:rPr lang="ru-RU" sz="2800" i="1" dirty="0" smtClean="0">
                <a:solidFill>
                  <a:srgbClr val="00B0F0"/>
                </a:solidFill>
                <a:latin typeface="Comic Sans MS" pitchFamily="66" charset="0"/>
              </a:rPr>
              <a:t>Не</a:t>
            </a:r>
            <a:r>
              <a:rPr lang="ru-RU" sz="2800" b="0" i="1" dirty="0" smtClean="0">
                <a:solidFill>
                  <a:srgbClr val="00B0F0"/>
                </a:solidFill>
                <a:latin typeface="Comic Sans MS" pitchFamily="66" charset="0"/>
              </a:rPr>
              <a:t> </a:t>
            </a:r>
            <a:r>
              <a:rPr lang="ru-RU" sz="2800" i="1" dirty="0" smtClean="0">
                <a:solidFill>
                  <a:srgbClr val="00B0F0"/>
                </a:solidFill>
                <a:latin typeface="Comic Sans MS" pitchFamily="66" charset="0"/>
              </a:rPr>
              <a:t>сравнивайте своего ребенка с другими детьми, любите его таким, какой он есть.</a:t>
            </a:r>
            <a:endParaRPr lang="ru-RU" sz="2800" i="1" dirty="0">
              <a:solidFill>
                <a:srgbClr val="00B0F0"/>
              </a:solidFill>
              <a:latin typeface="Comic Sans MS" pitchFamily="66" charset="0"/>
            </a:endParaRPr>
          </a:p>
        </p:txBody>
      </p:sp>
      <p:pic>
        <p:nvPicPr>
          <p:cNvPr id="5122" name="Picture 2" descr="C:\Users\Eddy\Desktop\абэвэгэдейка\WW164_Lyndia_BabyBlueEyes.jpg"/>
          <p:cNvPicPr>
            <a:picLocks noGrp="1" noChangeAspect="1" noChangeArrowheads="1"/>
          </p:cNvPicPr>
          <p:nvPr>
            <p:ph sz="half" idx="1"/>
          </p:nvPr>
        </p:nvPicPr>
        <p:blipFill>
          <a:blip r:embed="rId2" cstate="print"/>
          <a:srcRect/>
          <a:stretch>
            <a:fillRect/>
          </a:stretch>
        </p:blipFill>
        <p:spPr bwMode="auto">
          <a:xfrm>
            <a:off x="214283" y="2143116"/>
            <a:ext cx="3857652" cy="4286280"/>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5123" name="Picture 3" descr="C:\Users\Eddy\Desktop\абэвэгэдейка\kid_005.jpg"/>
          <p:cNvPicPr>
            <a:picLocks noGrp="1" noChangeAspect="1" noChangeArrowheads="1"/>
          </p:cNvPicPr>
          <p:nvPr>
            <p:ph sz="half" idx="2"/>
          </p:nvPr>
        </p:nvPicPr>
        <p:blipFill>
          <a:blip r:embed="rId3" cstate="print"/>
          <a:srcRect/>
          <a:stretch>
            <a:fillRect/>
          </a:stretch>
        </p:blipFill>
        <p:spPr bwMode="auto">
          <a:xfrm>
            <a:off x="4286248" y="2143116"/>
            <a:ext cx="3714776" cy="4286280"/>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389099" y="500043"/>
            <a:ext cx="3429000" cy="2714644"/>
          </a:xfrm>
        </p:spPr>
        <p:txBody>
          <a:bodyPr>
            <a:normAutofit/>
          </a:bodyPr>
          <a:lstStyle/>
          <a:p>
            <a:r>
              <a:rPr lang="ru-RU" sz="2600" b="1" i="1" dirty="0" smtClean="0">
                <a:solidFill>
                  <a:srgbClr val="7030A0"/>
                </a:solidFill>
                <a:latin typeface="Comic Sans MS" pitchFamily="66" charset="0"/>
              </a:rPr>
              <a:t>Будьте всегда хорошим примером для подражания. Демонстрируйте ребенку свою любовь!</a:t>
            </a:r>
            <a:endParaRPr lang="ru-RU" sz="2600" b="1" i="1" dirty="0">
              <a:solidFill>
                <a:srgbClr val="7030A0"/>
              </a:solidFill>
              <a:latin typeface="Comic Sans MS" pitchFamily="66" charset="0"/>
            </a:endParaRPr>
          </a:p>
        </p:txBody>
      </p:sp>
      <p:pic>
        <p:nvPicPr>
          <p:cNvPr id="6146" name="Picture 2" descr="C:\Users\Eddy\Desktop\абэвэгэдейка\bebek-opucugu.jpg"/>
          <p:cNvPicPr>
            <a:picLocks noGrp="1" noChangeAspect="1" noChangeArrowheads="1"/>
          </p:cNvPicPr>
          <p:nvPr>
            <p:ph type="pic" idx="1"/>
          </p:nvPr>
        </p:nvPicPr>
        <p:blipFill>
          <a:blip r:embed="rId2" cstate="print"/>
          <a:srcRect t="5817" b="5817"/>
          <a:stretch>
            <a:fillRect/>
          </a:stretch>
        </p:blipFill>
        <p:spPr bwMode="auto">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6150" name="Picture 6" descr="C:\Users\Eddy\Desktop\абэвэгэдейка\48824409_e834eee59d84.jpg"/>
          <p:cNvPicPr>
            <a:picLocks noChangeAspect="1" noChangeArrowheads="1"/>
          </p:cNvPicPr>
          <p:nvPr/>
        </p:nvPicPr>
        <p:blipFill>
          <a:blip r:embed="rId3" cstate="print"/>
          <a:srcRect/>
          <a:stretch>
            <a:fillRect/>
          </a:stretch>
        </p:blipFill>
        <p:spPr bwMode="auto">
          <a:xfrm>
            <a:off x="5214942" y="3429000"/>
            <a:ext cx="3786215" cy="314327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0-#ppt_w/2"/>
                                          </p:val>
                                        </p:tav>
                                        <p:tav tm="100000">
                                          <p:val>
                                            <p:strVal val="#ppt_x"/>
                                          </p:val>
                                        </p:tav>
                                      </p:tavLst>
                                    </p:anim>
                                    <p:anim calcmode="lin" valueType="num">
                                      <p:cBhvr additive="base">
                                        <p:cTn id="8" dur="2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diamond(in)">
                                      <p:cBhvr>
                                        <p:cTn id="13" dur="2000"/>
                                        <p:tgtEl>
                                          <p:spTgt spid="615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394448"/>
          </a:xfrm>
        </p:spPr>
        <p:txBody>
          <a:bodyPr>
            <a:noAutofit/>
          </a:bodyPr>
          <a:lstStyle/>
          <a:p>
            <a:pPr algn="ctr"/>
            <a:r>
              <a:rPr lang="ru-RU" sz="2400" b="0" i="1" dirty="0" smtClean="0">
                <a:solidFill>
                  <a:srgbClr val="0070C0"/>
                </a:solidFill>
                <a:latin typeface="Comic Sans MS" pitchFamily="66" charset="0"/>
              </a:rPr>
              <a:t>Сопереживайте  вместе с ним! Делите их радости и печали. Станьте для них настоящим другом, не забывая при этом вашу власть как родителей!</a:t>
            </a:r>
            <a:endParaRPr lang="ru-RU" sz="2400" b="0" i="1" dirty="0">
              <a:solidFill>
                <a:srgbClr val="0070C0"/>
              </a:solidFill>
              <a:latin typeface="Comic Sans MS" pitchFamily="66" charset="0"/>
            </a:endParaRPr>
          </a:p>
        </p:txBody>
      </p:sp>
      <p:pic>
        <p:nvPicPr>
          <p:cNvPr id="7170" name="Picture 2" descr="C:\Users\Eddy\Desktop\абэвэгэдейка\54933706.jpg"/>
          <p:cNvPicPr>
            <a:picLocks noGrp="1" noChangeAspect="1" noChangeArrowheads="1"/>
          </p:cNvPicPr>
          <p:nvPr>
            <p:ph sz="half" idx="1"/>
          </p:nvPr>
        </p:nvPicPr>
        <p:blipFill>
          <a:blip r:embed="rId2" cstate="print"/>
          <a:srcRect/>
          <a:stretch>
            <a:fillRect/>
          </a:stretch>
        </p:blipFill>
        <p:spPr bwMode="auto">
          <a:xfrm>
            <a:off x="285721" y="1928803"/>
            <a:ext cx="3692555" cy="4143404"/>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7171" name="Picture 3" descr="C:\Users\Eddy\Desktop\абэвэгэдейка\1260431004_fop-9valerietaborsmith-harpless.jpg"/>
          <p:cNvPicPr>
            <a:picLocks noGrp="1" noChangeAspect="1" noChangeArrowheads="1"/>
          </p:cNvPicPr>
          <p:nvPr>
            <p:ph sz="half" idx="2"/>
          </p:nvPr>
        </p:nvPicPr>
        <p:blipFill>
          <a:blip r:embed="rId3" cstate="print"/>
          <a:srcRect/>
          <a:stretch>
            <a:fillRect/>
          </a:stretch>
        </p:blipFill>
        <p:spPr bwMode="auto">
          <a:xfrm>
            <a:off x="4214809" y="1857365"/>
            <a:ext cx="3608411" cy="421484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0-#ppt_w/2"/>
                                          </p:val>
                                        </p:tav>
                                        <p:tav tm="100000">
                                          <p:val>
                                            <p:strVal val="#ppt_x"/>
                                          </p:val>
                                        </p:tav>
                                      </p:tavLst>
                                    </p:anim>
                                    <p:anim calcmode="lin" valueType="num">
                                      <p:cBhvr additive="base">
                                        <p:cTn id="8" dur="20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2000" fill="hold"/>
                                        <p:tgtEl>
                                          <p:spTgt spid="7171"/>
                                        </p:tgtEl>
                                        <p:attrNameLst>
                                          <p:attrName>ppt_x</p:attrName>
                                        </p:attrNameLst>
                                      </p:cBhvr>
                                      <p:tavLst>
                                        <p:tav tm="0">
                                          <p:val>
                                            <p:strVal val="1+#ppt_w/2"/>
                                          </p:val>
                                        </p:tav>
                                        <p:tav tm="100000">
                                          <p:val>
                                            <p:strVal val="#ppt_x"/>
                                          </p:val>
                                        </p:tav>
                                      </p:tavLst>
                                    </p:anim>
                                    <p:anim calcmode="lin" valueType="num">
                                      <p:cBhvr additive="base">
                                        <p:cTn id="14" dur="2000" fill="hold"/>
                                        <p:tgtEl>
                                          <p:spTgt spid="717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42048" cy="1643074"/>
          </a:xfrm>
        </p:spPr>
        <p:txBody>
          <a:bodyPr>
            <a:noAutofit/>
          </a:bodyPr>
          <a:lstStyle/>
          <a:p>
            <a:pPr algn="ctr"/>
            <a:r>
              <a:rPr lang="ru-RU" sz="2000" b="0" i="1" dirty="0" smtClean="0">
                <a:solidFill>
                  <a:srgbClr val="FF0000"/>
                </a:solidFill>
                <a:latin typeface="Comic Sans MS" pitchFamily="66" charset="0"/>
              </a:rPr>
              <a:t>Самое   важное, что надо  запомнить родителям,  сколько  бы  у вас  ни  было  детей,- каждый  ваш ребенок – единственный  и достоин  уникального  отношения  к себе  как к  личности.</a:t>
            </a:r>
            <a:endParaRPr lang="ru-RU" sz="2000" b="0" i="1" dirty="0">
              <a:solidFill>
                <a:srgbClr val="FF0000"/>
              </a:solidFill>
              <a:latin typeface="Comic Sans MS" pitchFamily="66" charset="0"/>
            </a:endParaRPr>
          </a:p>
        </p:txBody>
      </p:sp>
      <p:pic>
        <p:nvPicPr>
          <p:cNvPr id="8194" name="Picture 2" descr="C:\Users\Eddy\Desktop\абэвэгэдейка\1257424979_355.jpg"/>
          <p:cNvPicPr>
            <a:picLocks noGrp="1" noChangeAspect="1" noChangeArrowheads="1"/>
          </p:cNvPicPr>
          <p:nvPr>
            <p:ph sz="half" idx="1"/>
          </p:nvPr>
        </p:nvPicPr>
        <p:blipFill>
          <a:blip r:embed="rId2" cstate="print"/>
          <a:srcRect/>
          <a:stretch>
            <a:fillRect/>
          </a:stretch>
        </p:blipFill>
        <p:spPr bwMode="auto">
          <a:xfrm>
            <a:off x="428598" y="2000241"/>
            <a:ext cx="3297796" cy="4572032"/>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pic>
        <p:nvPicPr>
          <p:cNvPr id="8195" name="Picture 3" descr="C:\Users\Eddy\Desktop\абэвэгэдейка\f32d1cc5fac2.jpg"/>
          <p:cNvPicPr>
            <a:picLocks noGrp="1" noChangeAspect="1" noChangeArrowheads="1"/>
          </p:cNvPicPr>
          <p:nvPr>
            <p:ph sz="half" idx="2"/>
          </p:nvPr>
        </p:nvPicPr>
        <p:blipFill>
          <a:blip r:embed="rId3" cstate="print"/>
          <a:srcRect/>
          <a:stretch>
            <a:fillRect/>
          </a:stretch>
        </p:blipFill>
        <p:spPr bwMode="auto">
          <a:xfrm>
            <a:off x="4000496" y="2285993"/>
            <a:ext cx="4000528" cy="3786214"/>
          </a:xfrm>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0-#ppt_w/2"/>
                                          </p:val>
                                        </p:tav>
                                        <p:tav tm="100000">
                                          <p:val>
                                            <p:strVal val="#ppt_x"/>
                                          </p:val>
                                        </p:tav>
                                      </p:tavLst>
                                    </p:anim>
                                    <p:anim calcmode="lin" valueType="num">
                                      <p:cBhvr additive="base">
                                        <p:cTn id="8"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2000" fill="hold"/>
                                        <p:tgtEl>
                                          <p:spTgt spid="8195"/>
                                        </p:tgtEl>
                                        <p:attrNameLst>
                                          <p:attrName>ppt_x</p:attrName>
                                        </p:attrNameLst>
                                      </p:cBhvr>
                                      <p:tavLst>
                                        <p:tav tm="0">
                                          <p:val>
                                            <p:strVal val="1+#ppt_w/2"/>
                                          </p:val>
                                        </p:tav>
                                        <p:tav tm="100000">
                                          <p:val>
                                            <p:strVal val="#ppt_x"/>
                                          </p:val>
                                        </p:tav>
                                      </p:tavLst>
                                    </p:anim>
                                    <p:anim calcmode="lin" valueType="num">
                                      <p:cBhvr additive="base">
                                        <p:cTn id="14" dur="2000" fill="hold"/>
                                        <p:tgtEl>
                                          <p:spTgt spid="819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142853"/>
            <a:ext cx="3429000" cy="7215238"/>
          </a:xfrm>
        </p:spPr>
        <p:txBody>
          <a:bodyPr>
            <a:noAutofit/>
          </a:bodyPr>
          <a:lstStyle/>
          <a:p>
            <a:r>
              <a:rPr lang="ru-RU" sz="2400" b="0" i="1" dirty="0" smtClean="0">
                <a:solidFill>
                  <a:srgbClr val="00B0F0"/>
                </a:solidFill>
                <a:latin typeface="Comic Sans MS" pitchFamily="66" charset="0"/>
              </a:rPr>
              <a:t>Наслаждайтесь каждой минутой проведенной ,</a:t>
            </a:r>
            <a:br>
              <a:rPr lang="ru-RU" sz="2400" b="0" i="1" dirty="0" smtClean="0">
                <a:solidFill>
                  <a:srgbClr val="00B0F0"/>
                </a:solidFill>
                <a:latin typeface="Comic Sans MS" pitchFamily="66" charset="0"/>
              </a:rPr>
            </a:br>
            <a:r>
              <a:rPr lang="ru-RU" sz="2400" b="0" i="1" dirty="0" smtClean="0">
                <a:solidFill>
                  <a:srgbClr val="00B0F0"/>
                </a:solidFill>
                <a:latin typeface="Comic Sans MS" pitchFamily="66" charset="0"/>
              </a:rPr>
              <a:t> со своим ребенком, говорите с ним, обнимайте его и тогда в старости вам и в голову не придет, что вам чего- то не додали</a:t>
            </a:r>
            <a:br>
              <a:rPr lang="ru-RU" sz="2400" b="0" i="1" dirty="0" smtClean="0">
                <a:solidFill>
                  <a:srgbClr val="00B0F0"/>
                </a:solidFill>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r>
              <a:rPr lang="ru-RU" sz="2400" b="0" i="1" dirty="0" smtClean="0">
                <a:latin typeface="Comic Sans MS" pitchFamily="66" charset="0"/>
              </a:rPr>
              <a:t/>
            </a:r>
            <a:br>
              <a:rPr lang="ru-RU" sz="2400" b="0" i="1" dirty="0" smtClean="0">
                <a:latin typeface="Comic Sans MS" pitchFamily="66" charset="0"/>
              </a:rPr>
            </a:br>
            <a:endParaRPr lang="ru-RU" sz="2400" dirty="0"/>
          </a:p>
        </p:txBody>
      </p:sp>
      <p:pic>
        <p:nvPicPr>
          <p:cNvPr id="1026" name="Picture 2" descr="C:\Users\Eddy\Desktop\абэвэгэдейка\children-cosmetics-2.jpg"/>
          <p:cNvPicPr>
            <a:picLocks noGrp="1" noChangeAspect="1" noChangeArrowheads="1"/>
          </p:cNvPicPr>
          <p:nvPr>
            <p:ph type="pic" idx="1"/>
          </p:nvPr>
        </p:nvPicPr>
        <p:blipFill>
          <a:blip r:embed="rId2" cstate="print"/>
          <a:srcRect l="16862" r="16862"/>
          <a:stretch>
            <a:fillRect/>
          </a:stretch>
        </p:blipFill>
        <p:spPr bwMode="auto">
          <a:prstGeom prst="round2DiagRect">
            <a:avLst>
              <a:gd name="adj1" fmla="val 16667"/>
              <a:gd name="adj2" fmla="val 0"/>
            </a:avLst>
          </a:prstGeom>
          <a:ln w="88900" cap="sq">
            <a:solidFill>
              <a:srgbClr val="00B0F0"/>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386</TotalTime>
  <Words>139</Words>
  <Application>Microsoft Office PowerPoint</Application>
  <PresentationFormat>Экран (4:3)</PresentationFormat>
  <Paragraphs>14</Paragraphs>
  <Slides>12</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Comic Sans MS</vt:lpstr>
      <vt:lpstr>Microsoft Tai Le</vt:lpstr>
      <vt:lpstr>Monotype Corsiva</vt:lpstr>
      <vt:lpstr>Trebuchet MS</vt:lpstr>
      <vt:lpstr>Wingdings</vt:lpstr>
      <vt:lpstr>Wingdings 2</vt:lpstr>
      <vt:lpstr>Изящная</vt:lpstr>
      <vt:lpstr>1 июня</vt:lpstr>
      <vt:lpstr>Есть Святая любовь - это ДЕТИ!  Сохрани, наш Господь их плечи,  От ненужных невзгод, болезней,  Сделай жизнь для детей интересней.  Отведи беду, Матерь Божья,  Светлый путь пошли, бездорожья Пусть останутся за горами,  Небеса осыпают дарами.  Светит солнце по жизни ярко,  Звезды в небе, любовь подарком. </vt:lpstr>
      <vt:lpstr>Дорогие родители! Посвящайте свое время детям !</vt:lpstr>
      <vt:lpstr>Слушайте их! Давайте им советы! </vt:lpstr>
      <vt:lpstr>Не сравнивайте своего ребенка с другими детьми, любите его таким, какой он есть.</vt:lpstr>
      <vt:lpstr>Презентация PowerPoint</vt:lpstr>
      <vt:lpstr>Сопереживайте  вместе с ним! Делите их радости и печали. Станьте для них настоящим другом, не забывая при этом вашу власть как родителей!</vt:lpstr>
      <vt:lpstr>Самое   важное, что надо  запомнить родителям,  сколько  бы  у вас  ни  было  детей,- каждый  ваш ребенок – единственный  и достоин  уникального  отношения  к себе  как к  личности.</vt:lpstr>
      <vt:lpstr>Наслаждайтесь каждой минутой проведенной ,  со своим ребенком, говорите с ним, обнимайте его и тогда в старости вам и в голову не придет, что вам чего- то не додали       </vt:lpstr>
      <vt:lpstr>В жизни можно быть счастливым по- разному, но настоящее счастье нам дают наши ДЕТИ!</vt:lpstr>
      <vt:lpstr> </vt:lpstr>
      <vt:lpstr>Желаю счастья вам и вашим детям!!!</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июня- День Защиты Детей</dc:title>
  <dc:creator>Eddy</dc:creator>
  <cp:lastModifiedBy>Артём</cp:lastModifiedBy>
  <cp:revision>48</cp:revision>
  <dcterms:created xsi:type="dcterms:W3CDTF">2010-05-05T19:42:28Z</dcterms:created>
  <dcterms:modified xsi:type="dcterms:W3CDTF">2020-05-14T11:45:20Z</dcterms:modified>
</cp:coreProperties>
</file>